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5" r:id="rId1"/>
    <p:sldMasterId id="2147483889" r:id="rId2"/>
  </p:sldMasterIdLst>
  <p:notesMasterIdLst>
    <p:notesMasterId r:id="rId26"/>
  </p:notesMasterIdLst>
  <p:sldIdLst>
    <p:sldId id="256" r:id="rId3"/>
    <p:sldId id="262" r:id="rId4"/>
    <p:sldId id="258" r:id="rId5"/>
    <p:sldId id="276" r:id="rId6"/>
    <p:sldId id="261" r:id="rId7"/>
    <p:sldId id="259" r:id="rId8"/>
    <p:sldId id="277" r:id="rId9"/>
    <p:sldId id="260" r:id="rId10"/>
    <p:sldId id="264" r:id="rId11"/>
    <p:sldId id="278" r:id="rId12"/>
    <p:sldId id="263" r:id="rId13"/>
    <p:sldId id="279" r:id="rId14"/>
    <p:sldId id="270" r:id="rId15"/>
    <p:sldId id="271" r:id="rId16"/>
    <p:sldId id="272" r:id="rId17"/>
    <p:sldId id="273" r:id="rId18"/>
    <p:sldId id="274" r:id="rId19"/>
    <p:sldId id="265" r:id="rId20"/>
    <p:sldId id="266" r:id="rId21"/>
    <p:sldId id="267" r:id="rId22"/>
    <p:sldId id="269" r:id="rId23"/>
    <p:sldId id="268" r:id="rId24"/>
    <p:sldId id="275"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1" d="100"/>
          <a:sy n="61" d="100"/>
        </p:scale>
        <p:origin x="8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20431-68BA-4D6B-AD7E-BA0D83DB5836}" type="datetimeFigureOut">
              <a:rPr lang="en-IN" smtClean="0"/>
              <a:t>18-02-2025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4CCDB2-89C1-4D99-970F-55692BC221F3}" type="slidenum">
              <a:rPr lang="en-IN" smtClean="0"/>
              <a:t>‹#›</a:t>
            </a:fld>
            <a:endParaRPr lang="en-IN"/>
          </a:p>
        </p:txBody>
      </p:sp>
    </p:spTree>
    <p:extLst>
      <p:ext uri="{BB962C8B-B14F-4D97-AF65-F5344CB8AC3E}">
        <p14:creationId xmlns:p14="http://schemas.microsoft.com/office/powerpoint/2010/main" val="351845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4CCDB2-89C1-4D99-970F-55692BC221F3}" type="slidenum">
              <a:rPr lang="en-IN" smtClean="0"/>
              <a:t>1</a:t>
            </a:fld>
            <a:endParaRPr lang="en-IN"/>
          </a:p>
        </p:txBody>
      </p:sp>
    </p:spTree>
    <p:extLst>
      <p:ext uri="{BB962C8B-B14F-4D97-AF65-F5344CB8AC3E}">
        <p14:creationId xmlns:p14="http://schemas.microsoft.com/office/powerpoint/2010/main" val="213606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Definition – In simpler words, its just adjusting the connection(meaning weights) between neurons to reduce prediction errors</a:t>
            </a:r>
            <a:br>
              <a:rPr lang="en-US" dirty="0"/>
            </a:br>
            <a:br>
              <a:rPr lang="en-US" dirty="0"/>
            </a:br>
            <a:r>
              <a:rPr lang="en-US" b="1" dirty="0"/>
              <a:t>Problems That Happen:</a:t>
            </a:r>
            <a:br>
              <a:rPr lang="en-US" b="1" dirty="0"/>
            </a:br>
            <a:r>
              <a:rPr lang="en-US" b="1" dirty="0"/>
              <a:t>Vanishing Gradients:</a:t>
            </a:r>
            <a:r>
              <a:rPr lang="en-US" dirty="0"/>
              <a:t> Learning gets stuck because gradients (adjustments) become too small.</a:t>
            </a:r>
          </a:p>
          <a:p>
            <a:pPr>
              <a:buFont typeface="Arial" panose="020B0604020202020204" pitchFamily="34" charset="0"/>
              <a:buChar char="•"/>
            </a:pPr>
            <a:r>
              <a:rPr lang="en-US" b="1" dirty="0"/>
              <a:t>Exploding Gradients:</a:t>
            </a:r>
            <a:r>
              <a:rPr lang="en-US" dirty="0"/>
              <a:t> Updates become too big and cause instability.</a:t>
            </a:r>
          </a:p>
          <a:p>
            <a:pPr>
              <a:buFont typeface="Arial" panose="020B0604020202020204" pitchFamily="34" charset="0"/>
              <a:buChar char="•"/>
            </a:pPr>
            <a:r>
              <a:rPr lang="en-US" b="1" dirty="0"/>
              <a:t>Overfitting:</a:t>
            </a:r>
            <a:r>
              <a:rPr lang="en-US" dirty="0"/>
              <a:t> The model memorizes the training data but fails on new data.</a:t>
            </a:r>
          </a:p>
          <a:p>
            <a:pPr>
              <a:buFont typeface="Arial" panose="020B0604020202020204" pitchFamily="34" charset="0"/>
              <a:buChar char="•"/>
            </a:pPr>
            <a:r>
              <a:rPr lang="en-US" b="1" dirty="0"/>
              <a:t>Underfitting:</a:t>
            </a:r>
            <a:r>
              <a:rPr lang="en-US" dirty="0"/>
              <a:t> The model is too simple to understand the data properly.</a:t>
            </a:r>
          </a:p>
          <a:p>
            <a:br>
              <a:rPr lang="en-IN" dirty="0"/>
            </a:br>
            <a:endParaRPr lang="en-IN" dirty="0"/>
          </a:p>
        </p:txBody>
      </p:sp>
      <p:sp>
        <p:nvSpPr>
          <p:cNvPr id="4" name="Slide Number Placeholder 3"/>
          <p:cNvSpPr>
            <a:spLocks noGrp="1"/>
          </p:cNvSpPr>
          <p:nvPr>
            <p:ph type="sldNum" sz="quarter" idx="5"/>
          </p:nvPr>
        </p:nvSpPr>
        <p:spPr/>
        <p:txBody>
          <a:bodyPr/>
          <a:lstStyle/>
          <a:p>
            <a:fld id="{6F4CCDB2-89C1-4D99-970F-55692BC221F3}" type="slidenum">
              <a:rPr lang="en-IN" smtClean="0"/>
              <a:t>3</a:t>
            </a:fld>
            <a:endParaRPr lang="en-IN"/>
          </a:p>
        </p:txBody>
      </p:sp>
    </p:spTree>
    <p:extLst>
      <p:ext uri="{BB962C8B-B14F-4D97-AF65-F5344CB8AC3E}">
        <p14:creationId xmlns:p14="http://schemas.microsoft.com/office/powerpoint/2010/main" val="396240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4CCDB2-89C1-4D99-970F-55692BC221F3}" type="slidenum">
              <a:rPr lang="en-IN" smtClean="0"/>
              <a:t>4</a:t>
            </a:fld>
            <a:endParaRPr lang="en-IN"/>
          </a:p>
        </p:txBody>
      </p:sp>
    </p:spTree>
    <p:extLst>
      <p:ext uri="{BB962C8B-B14F-4D97-AF65-F5344CB8AC3E}">
        <p14:creationId xmlns:p14="http://schemas.microsoft.com/office/powerpoint/2010/main" val="100878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Solutions (Techniques to Help Training):</a:t>
            </a:r>
            <a:endParaRPr lang="en-US" dirty="0"/>
          </a:p>
          <a:p>
            <a:pPr>
              <a:buFont typeface="Arial" panose="020B0604020202020204" pitchFamily="34" charset="0"/>
              <a:buChar char="•"/>
            </a:pPr>
            <a:r>
              <a:rPr lang="en-US" b="1" dirty="0"/>
              <a:t>Better Starting Weights (Initialization):</a:t>
            </a:r>
            <a:endParaRPr lang="en-US" dirty="0"/>
          </a:p>
          <a:p>
            <a:pPr marL="742950" lvl="1" indent="-285750">
              <a:buFont typeface="Arial" panose="020B0604020202020204" pitchFamily="34" charset="0"/>
              <a:buChar char="•"/>
            </a:pPr>
            <a:r>
              <a:rPr lang="en-US" b="1" dirty="0"/>
              <a:t>Xavier:</a:t>
            </a:r>
            <a:r>
              <a:rPr lang="en-US" dirty="0"/>
              <a:t> Good for balanced networks.</a:t>
            </a:r>
          </a:p>
          <a:p>
            <a:pPr marL="742950" lvl="1" indent="-285750">
              <a:buFont typeface="Arial" panose="020B0604020202020204" pitchFamily="34" charset="0"/>
              <a:buChar char="•"/>
            </a:pPr>
            <a:r>
              <a:rPr lang="en-US" b="1" dirty="0"/>
              <a:t>He:</a:t>
            </a:r>
            <a:r>
              <a:rPr lang="en-US" dirty="0"/>
              <a:t> Good for networks using </a:t>
            </a:r>
            <a:r>
              <a:rPr lang="en-US" dirty="0" err="1"/>
              <a:t>ReLU</a:t>
            </a:r>
            <a:r>
              <a:rPr lang="en-US" dirty="0"/>
              <a:t> activation.</a:t>
            </a:r>
          </a:p>
          <a:p>
            <a:pPr>
              <a:buFont typeface="Arial" panose="020B0604020202020204" pitchFamily="34" charset="0"/>
              <a:buChar char="•"/>
            </a:pPr>
            <a:r>
              <a:rPr lang="en-US" b="1" dirty="0"/>
              <a:t>Activation Functions (Help Neurons Respond Better):</a:t>
            </a:r>
            <a:endParaRPr lang="en-US" dirty="0"/>
          </a:p>
          <a:p>
            <a:pPr marL="742950" lvl="1" indent="-285750">
              <a:buFont typeface="Arial" panose="020B0604020202020204" pitchFamily="34" charset="0"/>
              <a:buChar char="•"/>
            </a:pPr>
            <a:r>
              <a:rPr lang="en-US" b="1" dirty="0" err="1"/>
              <a:t>ReLU</a:t>
            </a:r>
            <a:r>
              <a:rPr lang="en-US" b="1" dirty="0"/>
              <a:t>:</a:t>
            </a:r>
            <a:r>
              <a:rPr lang="en-US" dirty="0"/>
              <a:t> Simple and avoids vanishing gradients.</a:t>
            </a:r>
          </a:p>
          <a:p>
            <a:pPr marL="742950" lvl="1" indent="-285750">
              <a:buFont typeface="Arial" panose="020B0604020202020204" pitchFamily="34" charset="0"/>
              <a:buChar char="•"/>
            </a:pPr>
            <a:r>
              <a:rPr lang="en-US" b="1" dirty="0"/>
              <a:t>Leaky </a:t>
            </a:r>
            <a:r>
              <a:rPr lang="en-US" b="1" dirty="0" err="1"/>
              <a:t>ReLU</a:t>
            </a:r>
            <a:r>
              <a:rPr lang="en-US" b="1" dirty="0"/>
              <a:t>:</a:t>
            </a:r>
            <a:r>
              <a:rPr lang="en-US" dirty="0"/>
              <a:t> Similar, but allows small values for negatives.</a:t>
            </a:r>
          </a:p>
          <a:p>
            <a:pPr>
              <a:buFont typeface="Arial" panose="020B0604020202020204" pitchFamily="34" charset="0"/>
              <a:buChar char="•"/>
            </a:pPr>
            <a:r>
              <a:rPr lang="en-US" b="1" dirty="0"/>
              <a:t>Batch Normalization:</a:t>
            </a:r>
            <a:r>
              <a:rPr lang="en-US" dirty="0"/>
              <a:t> Keeps the values flowing through the network stable, helping faster and more reliable learning.</a:t>
            </a:r>
          </a:p>
          <a:p>
            <a:pPr>
              <a:buFont typeface="Arial" panose="020B0604020202020204" pitchFamily="34" charset="0"/>
              <a:buChar char="•"/>
            </a:pPr>
            <a:r>
              <a:rPr lang="en-US" b="1" dirty="0"/>
              <a:t>Optimizers (Smart Ways to Adjust Weights):</a:t>
            </a:r>
            <a:endParaRPr lang="en-US" dirty="0"/>
          </a:p>
          <a:p>
            <a:pPr marL="742950" lvl="1" indent="-285750">
              <a:buFont typeface="Arial" panose="020B0604020202020204" pitchFamily="34" charset="0"/>
              <a:buChar char="•"/>
            </a:pPr>
            <a:r>
              <a:rPr lang="en-US" b="1" dirty="0"/>
              <a:t>SGD:</a:t>
            </a:r>
            <a:r>
              <a:rPr lang="en-US" dirty="0"/>
              <a:t> Basic method.</a:t>
            </a:r>
          </a:p>
          <a:p>
            <a:pPr marL="742950" lvl="1" indent="-285750">
              <a:buFont typeface="Arial" panose="020B0604020202020204" pitchFamily="34" charset="0"/>
              <a:buChar char="•"/>
            </a:pPr>
            <a:r>
              <a:rPr lang="en-US" b="1" dirty="0"/>
              <a:t>Adam:</a:t>
            </a:r>
            <a:r>
              <a:rPr lang="en-US" dirty="0"/>
              <a:t> More advanced, adapts speed for each weight.</a:t>
            </a:r>
          </a:p>
          <a:p>
            <a:pPr marL="742950" lvl="1" indent="-285750">
              <a:buFont typeface="Arial" panose="020B0604020202020204" pitchFamily="34" charset="0"/>
              <a:buChar char="•"/>
            </a:pPr>
            <a:r>
              <a:rPr lang="en-US" b="1" dirty="0"/>
              <a:t>RMSprop:</a:t>
            </a:r>
            <a:r>
              <a:rPr lang="en-US" dirty="0"/>
              <a:t> Similar, scales based on recent progress.</a:t>
            </a:r>
          </a:p>
          <a:p>
            <a:pPr>
              <a:buFont typeface="Arial" panose="020B0604020202020204" pitchFamily="34" charset="0"/>
              <a:buChar char="•"/>
            </a:pPr>
            <a:r>
              <a:rPr lang="en-US" b="1" dirty="0"/>
              <a:t>Regularization (Avoid Overfitting):</a:t>
            </a:r>
            <a:endParaRPr lang="en-US" dirty="0"/>
          </a:p>
          <a:p>
            <a:pPr marL="742950" lvl="1" indent="-285750">
              <a:buFont typeface="Arial" panose="020B0604020202020204" pitchFamily="34" charset="0"/>
              <a:buChar char="•"/>
            </a:pPr>
            <a:r>
              <a:rPr lang="en-US" b="1" dirty="0"/>
              <a:t>L1/L2:</a:t>
            </a:r>
            <a:r>
              <a:rPr lang="en-US" dirty="0"/>
              <a:t> Penalizes large weights.</a:t>
            </a:r>
          </a:p>
          <a:p>
            <a:pPr marL="742950" lvl="1" indent="-285750">
              <a:buFont typeface="Arial" panose="020B0604020202020204" pitchFamily="34" charset="0"/>
              <a:buChar char="•"/>
            </a:pPr>
            <a:r>
              <a:rPr lang="en-US" b="1" dirty="0"/>
              <a:t>Dropout:</a:t>
            </a:r>
            <a:r>
              <a:rPr lang="en-US" dirty="0"/>
              <a:t> Randomly turns off parts of the network during training.</a:t>
            </a:r>
          </a:p>
          <a:p>
            <a:endParaRPr lang="en-IN" dirty="0"/>
          </a:p>
        </p:txBody>
      </p:sp>
      <p:sp>
        <p:nvSpPr>
          <p:cNvPr id="4" name="Slide Number Placeholder 3"/>
          <p:cNvSpPr>
            <a:spLocks noGrp="1"/>
          </p:cNvSpPr>
          <p:nvPr>
            <p:ph type="sldNum" sz="quarter" idx="5"/>
          </p:nvPr>
        </p:nvSpPr>
        <p:spPr/>
        <p:txBody>
          <a:bodyPr/>
          <a:lstStyle/>
          <a:p>
            <a:fld id="{6F4CCDB2-89C1-4D99-970F-55692BC221F3}" type="slidenum">
              <a:rPr lang="en-IN" smtClean="0"/>
              <a:t>5</a:t>
            </a:fld>
            <a:endParaRPr lang="en-IN"/>
          </a:p>
        </p:txBody>
      </p:sp>
    </p:spTree>
    <p:extLst>
      <p:ext uri="{BB962C8B-B14F-4D97-AF65-F5344CB8AC3E}">
        <p14:creationId xmlns:p14="http://schemas.microsoft.com/office/powerpoint/2010/main" val="345112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60500" y="1709733"/>
            <a:ext cx="7755600" cy="2773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2360500" y="4835603"/>
            <a:ext cx="7755600" cy="6344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1400"/>
              <a:buNone/>
              <a:defRPr sz="2133">
                <a:latin typeface="Mulish"/>
                <a:ea typeface="Mulish"/>
                <a:cs typeface="Mulish"/>
                <a:sym typeface="Mulish"/>
              </a:defRPr>
            </a:lvl1pPr>
            <a:lvl2pPr lvl="1" algn="ctr">
              <a:lnSpc>
                <a:spcPct val="115000"/>
              </a:lnSpc>
              <a:spcBef>
                <a:spcPts val="0"/>
              </a:spcBef>
              <a:spcAft>
                <a:spcPts val="0"/>
              </a:spcAft>
              <a:buSzPts val="1800"/>
              <a:buNone/>
              <a:defRPr sz="2400"/>
            </a:lvl2pPr>
            <a:lvl3pPr lvl="2" algn="ctr">
              <a:lnSpc>
                <a:spcPct val="115000"/>
              </a:lnSpc>
              <a:spcBef>
                <a:spcPts val="0"/>
              </a:spcBef>
              <a:spcAft>
                <a:spcPts val="0"/>
              </a:spcAft>
              <a:buSzPts val="1800"/>
              <a:buNone/>
              <a:defRPr sz="2400"/>
            </a:lvl3pPr>
            <a:lvl4pPr lvl="3" algn="ctr">
              <a:lnSpc>
                <a:spcPct val="115000"/>
              </a:lnSpc>
              <a:spcBef>
                <a:spcPts val="0"/>
              </a:spcBef>
              <a:spcAft>
                <a:spcPts val="0"/>
              </a:spcAft>
              <a:buSzPts val="1800"/>
              <a:buNone/>
              <a:defRPr sz="2400"/>
            </a:lvl4pPr>
            <a:lvl5pPr lvl="4" algn="ctr">
              <a:lnSpc>
                <a:spcPct val="115000"/>
              </a:lnSpc>
              <a:spcBef>
                <a:spcPts val="0"/>
              </a:spcBef>
              <a:spcAft>
                <a:spcPts val="0"/>
              </a:spcAft>
              <a:buSzPts val="1800"/>
              <a:buNone/>
              <a:defRPr sz="2400"/>
            </a:lvl5pPr>
            <a:lvl6pPr lvl="5" algn="ctr">
              <a:lnSpc>
                <a:spcPct val="115000"/>
              </a:lnSpc>
              <a:spcBef>
                <a:spcPts val="0"/>
              </a:spcBef>
              <a:spcAft>
                <a:spcPts val="0"/>
              </a:spcAft>
              <a:buSzPts val="1800"/>
              <a:buNone/>
              <a:defRPr sz="2400"/>
            </a:lvl6pPr>
            <a:lvl7pPr lvl="6" algn="ctr">
              <a:lnSpc>
                <a:spcPct val="115000"/>
              </a:lnSpc>
              <a:spcBef>
                <a:spcPts val="0"/>
              </a:spcBef>
              <a:spcAft>
                <a:spcPts val="0"/>
              </a:spcAft>
              <a:buSzPts val="1800"/>
              <a:buNone/>
              <a:defRPr sz="2400"/>
            </a:lvl7pPr>
            <a:lvl8pPr lvl="7" algn="ctr">
              <a:lnSpc>
                <a:spcPct val="115000"/>
              </a:lnSpc>
              <a:spcBef>
                <a:spcPts val="0"/>
              </a:spcBef>
              <a:spcAft>
                <a:spcPts val="0"/>
              </a:spcAft>
              <a:buSzPts val="1800"/>
              <a:buNone/>
              <a:defRPr sz="2400"/>
            </a:lvl8pPr>
            <a:lvl9pPr lvl="8" algn="ctr">
              <a:lnSpc>
                <a:spcPct val="115000"/>
              </a:lnSpc>
              <a:spcBef>
                <a:spcPts val="0"/>
              </a:spcBef>
              <a:spcAft>
                <a:spcPts val="0"/>
              </a:spcAft>
              <a:buSzPts val="1800"/>
              <a:buNone/>
              <a:defRPr sz="2400"/>
            </a:lvl9pPr>
          </a:lstStyle>
          <a:p>
            <a:r>
              <a:rPr lang="en-US"/>
              <a:t>Click to edit Master subtitle style</a:t>
            </a:r>
            <a:endParaRPr/>
          </a:p>
        </p:txBody>
      </p:sp>
      <p:grpSp>
        <p:nvGrpSpPr>
          <p:cNvPr id="11" name="Google Shape;11;p2"/>
          <p:cNvGrpSpPr/>
          <p:nvPr/>
        </p:nvGrpSpPr>
        <p:grpSpPr>
          <a:xfrm>
            <a:off x="-1056233" y="2501667"/>
            <a:ext cx="2521567" cy="1693317"/>
            <a:chOff x="-792175" y="1876250"/>
            <a:chExt cx="1891175" cy="1269988"/>
          </a:xfrm>
        </p:grpSpPr>
        <p:sp>
          <p:nvSpPr>
            <p:cNvPr id="12" name="Google Shape;12;p2"/>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3" name="Google Shape;13;p2"/>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4" name="Google Shape;14;p2"/>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15" name="Google Shape;15;p2"/>
          <p:cNvGrpSpPr/>
          <p:nvPr/>
        </p:nvGrpSpPr>
        <p:grpSpPr>
          <a:xfrm>
            <a:off x="447568" y="492104"/>
            <a:ext cx="11296833" cy="6000169"/>
            <a:chOff x="335675" y="369077"/>
            <a:chExt cx="8472625" cy="4500127"/>
          </a:xfrm>
        </p:grpSpPr>
        <p:grpSp>
          <p:nvGrpSpPr>
            <p:cNvPr id="16" name="Google Shape;16;p2"/>
            <p:cNvGrpSpPr/>
            <p:nvPr/>
          </p:nvGrpSpPr>
          <p:grpSpPr>
            <a:xfrm>
              <a:off x="8647800" y="369077"/>
              <a:ext cx="160500" cy="601747"/>
              <a:chOff x="449500" y="4227400"/>
              <a:chExt cx="160500" cy="642000"/>
            </a:xfrm>
          </p:grpSpPr>
          <p:sp>
            <p:nvSpPr>
              <p:cNvPr id="17" name="Google Shape;17;p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8" name="Google Shape;18;p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9" name="Google Shape;19;p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0" name="Google Shape;20;p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21" name="Google Shape;21;p2"/>
            <p:cNvGrpSpPr/>
            <p:nvPr/>
          </p:nvGrpSpPr>
          <p:grpSpPr>
            <a:xfrm>
              <a:off x="335675" y="4267457"/>
              <a:ext cx="160500" cy="601747"/>
              <a:chOff x="449500" y="4227400"/>
              <a:chExt cx="160500" cy="642000"/>
            </a:xfrm>
          </p:grpSpPr>
          <p:sp>
            <p:nvSpPr>
              <p:cNvPr id="22" name="Google Shape;22;p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3" name="Google Shape;23;p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4" name="Google Shape;24;p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5" name="Google Shape;25;p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spTree>
    <p:extLst>
      <p:ext uri="{BB962C8B-B14F-4D97-AF65-F5344CB8AC3E}">
        <p14:creationId xmlns:p14="http://schemas.microsoft.com/office/powerpoint/2010/main" val="20760374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65"/>
        <p:cNvGrpSpPr/>
        <p:nvPr/>
      </p:nvGrpSpPr>
      <p:grpSpPr>
        <a:xfrm>
          <a:off x="0" y="0"/>
          <a:ext cx="0" cy="0"/>
          <a:chOff x="0" y="0"/>
          <a:chExt cx="0" cy="0"/>
        </a:xfrm>
      </p:grpSpPr>
      <p:sp>
        <p:nvSpPr>
          <p:cNvPr id="166" name="Google Shape;166;p11"/>
          <p:cNvSpPr>
            <a:spLocks noGrp="1"/>
          </p:cNvSpPr>
          <p:nvPr>
            <p:ph type="pic" idx="2"/>
          </p:nvPr>
        </p:nvSpPr>
        <p:spPr>
          <a:xfrm>
            <a:off x="0" y="0"/>
            <a:ext cx="12192000" cy="6858000"/>
          </a:xfrm>
          <a:prstGeom prst="rect">
            <a:avLst/>
          </a:prstGeom>
          <a:noFill/>
          <a:ln>
            <a:noFill/>
          </a:ln>
        </p:spPr>
      </p:sp>
      <p:sp>
        <p:nvSpPr>
          <p:cNvPr id="167" name="Google Shape;167;p11"/>
          <p:cNvSpPr txBox="1">
            <a:spLocks noGrp="1"/>
          </p:cNvSpPr>
          <p:nvPr>
            <p:ph type="title"/>
          </p:nvPr>
        </p:nvSpPr>
        <p:spPr>
          <a:xfrm>
            <a:off x="0" y="5381167"/>
            <a:ext cx="12192000" cy="763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3000"/>
              <a:buNone/>
              <a:defRPr sz="3200">
                <a:solidFill>
                  <a:schemeClr val="accent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Tree>
    <p:extLst>
      <p:ext uri="{BB962C8B-B14F-4D97-AF65-F5344CB8AC3E}">
        <p14:creationId xmlns:p14="http://schemas.microsoft.com/office/powerpoint/2010/main" val="924406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68"/>
        <p:cNvGrpSpPr/>
        <p:nvPr/>
      </p:nvGrpSpPr>
      <p:grpSpPr>
        <a:xfrm>
          <a:off x="0" y="0"/>
          <a:ext cx="0" cy="0"/>
          <a:chOff x="0" y="0"/>
          <a:chExt cx="0" cy="0"/>
        </a:xfrm>
      </p:grpSpPr>
      <p:sp>
        <p:nvSpPr>
          <p:cNvPr id="169" name="Google Shape;169;p12"/>
          <p:cNvSpPr txBox="1">
            <a:spLocks noGrp="1"/>
          </p:cNvSpPr>
          <p:nvPr>
            <p:ph type="title" hasCustomPrompt="1"/>
          </p:nvPr>
        </p:nvSpPr>
        <p:spPr>
          <a:xfrm>
            <a:off x="1712000" y="2074151"/>
            <a:ext cx="8768000" cy="18136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solidFill>
                  <a:schemeClr val="accent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70" name="Google Shape;170;p12"/>
          <p:cNvSpPr txBox="1">
            <a:spLocks noGrp="1"/>
          </p:cNvSpPr>
          <p:nvPr>
            <p:ph type="subTitle" idx="1"/>
          </p:nvPr>
        </p:nvSpPr>
        <p:spPr>
          <a:xfrm>
            <a:off x="1712000" y="4121051"/>
            <a:ext cx="8768000" cy="662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grpSp>
        <p:nvGrpSpPr>
          <p:cNvPr id="171" name="Google Shape;171;p12"/>
          <p:cNvGrpSpPr/>
          <p:nvPr/>
        </p:nvGrpSpPr>
        <p:grpSpPr>
          <a:xfrm>
            <a:off x="578800" y="492103"/>
            <a:ext cx="11034400" cy="5873796"/>
            <a:chOff x="497600" y="423613"/>
            <a:chExt cx="8275800" cy="4405347"/>
          </a:xfrm>
        </p:grpSpPr>
        <p:grpSp>
          <p:nvGrpSpPr>
            <p:cNvPr id="172" name="Google Shape;172;p12"/>
            <p:cNvGrpSpPr/>
            <p:nvPr/>
          </p:nvGrpSpPr>
          <p:grpSpPr>
            <a:xfrm>
              <a:off x="8612900" y="423613"/>
              <a:ext cx="160500" cy="601747"/>
              <a:chOff x="449500" y="4227400"/>
              <a:chExt cx="160500" cy="642000"/>
            </a:xfrm>
          </p:grpSpPr>
          <p:sp>
            <p:nvSpPr>
              <p:cNvPr id="173" name="Google Shape;173;p1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74" name="Google Shape;174;p1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75" name="Google Shape;175;p1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76" name="Google Shape;176;p1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177" name="Google Shape;177;p12"/>
            <p:cNvGrpSpPr/>
            <p:nvPr/>
          </p:nvGrpSpPr>
          <p:grpSpPr>
            <a:xfrm>
              <a:off x="497600" y="4227213"/>
              <a:ext cx="160500" cy="601747"/>
              <a:chOff x="449500" y="4227400"/>
              <a:chExt cx="160500" cy="642000"/>
            </a:xfrm>
          </p:grpSpPr>
          <p:sp>
            <p:nvSpPr>
              <p:cNvPr id="178" name="Google Shape;178;p1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79" name="Google Shape;179;p1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80" name="Google Shape;180;p1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81" name="Google Shape;181;p1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grpSp>
        <p:nvGrpSpPr>
          <p:cNvPr id="182" name="Google Shape;182;p12"/>
          <p:cNvGrpSpPr/>
          <p:nvPr/>
        </p:nvGrpSpPr>
        <p:grpSpPr>
          <a:xfrm>
            <a:off x="-1056233" y="2501667"/>
            <a:ext cx="2521567" cy="1693317"/>
            <a:chOff x="-792175" y="1876250"/>
            <a:chExt cx="1891175" cy="1269988"/>
          </a:xfrm>
        </p:grpSpPr>
        <p:sp>
          <p:nvSpPr>
            <p:cNvPr id="183" name="Google Shape;183;p12"/>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84" name="Google Shape;184;p12"/>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85" name="Google Shape;185;p12"/>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29100297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86"/>
        <p:cNvGrpSpPr/>
        <p:nvPr/>
      </p:nvGrpSpPr>
      <p:grpSpPr>
        <a:xfrm>
          <a:off x="0" y="0"/>
          <a:ext cx="0" cy="0"/>
          <a:chOff x="0" y="0"/>
          <a:chExt cx="0" cy="0"/>
        </a:xfrm>
      </p:grpSpPr>
    </p:spTree>
    <p:extLst>
      <p:ext uri="{BB962C8B-B14F-4D97-AF65-F5344CB8AC3E}">
        <p14:creationId xmlns:p14="http://schemas.microsoft.com/office/powerpoint/2010/main" val="2304189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189" name="Google Shape;189;p14"/>
          <p:cNvSpPr txBox="1">
            <a:spLocks noGrp="1"/>
          </p:cNvSpPr>
          <p:nvPr>
            <p:ph type="subTitle" idx="1"/>
          </p:nvPr>
        </p:nvSpPr>
        <p:spPr>
          <a:xfrm>
            <a:off x="2676800" y="2840560"/>
            <a:ext cx="3288400" cy="80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90" name="Google Shape;190;p14"/>
          <p:cNvSpPr txBox="1">
            <a:spLocks noGrp="1"/>
          </p:cNvSpPr>
          <p:nvPr>
            <p:ph type="subTitle" idx="2"/>
          </p:nvPr>
        </p:nvSpPr>
        <p:spPr>
          <a:xfrm>
            <a:off x="7155203" y="2840560"/>
            <a:ext cx="3288400" cy="80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91" name="Google Shape;191;p14"/>
          <p:cNvSpPr txBox="1">
            <a:spLocks noGrp="1"/>
          </p:cNvSpPr>
          <p:nvPr>
            <p:ph type="subTitle" idx="3"/>
          </p:nvPr>
        </p:nvSpPr>
        <p:spPr>
          <a:xfrm>
            <a:off x="2676800" y="4530633"/>
            <a:ext cx="3288400" cy="80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92" name="Google Shape;192;p14"/>
          <p:cNvSpPr txBox="1">
            <a:spLocks noGrp="1"/>
          </p:cNvSpPr>
          <p:nvPr>
            <p:ph type="subTitle" idx="4"/>
          </p:nvPr>
        </p:nvSpPr>
        <p:spPr>
          <a:xfrm>
            <a:off x="7155203" y="4530633"/>
            <a:ext cx="3288400" cy="80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193" name="Google Shape;193;p14"/>
          <p:cNvSpPr txBox="1">
            <a:spLocks noGrp="1"/>
          </p:cNvSpPr>
          <p:nvPr>
            <p:ph type="title" idx="5" hasCustomPrompt="1"/>
          </p:nvPr>
        </p:nvSpPr>
        <p:spPr>
          <a:xfrm>
            <a:off x="1748397" y="2271308"/>
            <a:ext cx="928400" cy="85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b="0">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94" name="Google Shape;194;p14"/>
          <p:cNvSpPr txBox="1">
            <a:spLocks noGrp="1"/>
          </p:cNvSpPr>
          <p:nvPr>
            <p:ph type="title" idx="6" hasCustomPrompt="1"/>
          </p:nvPr>
        </p:nvSpPr>
        <p:spPr>
          <a:xfrm>
            <a:off x="1748397" y="3931041"/>
            <a:ext cx="928400" cy="85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b="0">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95" name="Google Shape;195;p14"/>
          <p:cNvSpPr txBox="1">
            <a:spLocks noGrp="1"/>
          </p:cNvSpPr>
          <p:nvPr>
            <p:ph type="title" idx="7" hasCustomPrompt="1"/>
          </p:nvPr>
        </p:nvSpPr>
        <p:spPr>
          <a:xfrm>
            <a:off x="6226793" y="2271308"/>
            <a:ext cx="928400" cy="85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b="0">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96" name="Google Shape;196;p14"/>
          <p:cNvSpPr txBox="1">
            <a:spLocks noGrp="1"/>
          </p:cNvSpPr>
          <p:nvPr>
            <p:ph type="title" idx="8" hasCustomPrompt="1"/>
          </p:nvPr>
        </p:nvSpPr>
        <p:spPr>
          <a:xfrm>
            <a:off x="6226793" y="3931041"/>
            <a:ext cx="928400" cy="853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b="0">
                <a:solidFill>
                  <a:schemeClr val="accen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97" name="Google Shape;197;p14"/>
          <p:cNvSpPr txBox="1">
            <a:spLocks noGrp="1"/>
          </p:cNvSpPr>
          <p:nvPr>
            <p:ph type="subTitle" idx="9"/>
          </p:nvPr>
        </p:nvSpPr>
        <p:spPr>
          <a:xfrm>
            <a:off x="2676797" y="2455700"/>
            <a:ext cx="32884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198" name="Google Shape;198;p14"/>
          <p:cNvSpPr txBox="1">
            <a:spLocks noGrp="1"/>
          </p:cNvSpPr>
          <p:nvPr>
            <p:ph type="subTitle" idx="13"/>
          </p:nvPr>
        </p:nvSpPr>
        <p:spPr>
          <a:xfrm>
            <a:off x="7155203" y="2455700"/>
            <a:ext cx="32884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199" name="Google Shape;199;p14"/>
          <p:cNvSpPr txBox="1">
            <a:spLocks noGrp="1"/>
          </p:cNvSpPr>
          <p:nvPr>
            <p:ph type="subTitle" idx="14"/>
          </p:nvPr>
        </p:nvSpPr>
        <p:spPr>
          <a:xfrm>
            <a:off x="2676797" y="4191639"/>
            <a:ext cx="32884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00" name="Google Shape;200;p14"/>
          <p:cNvSpPr txBox="1">
            <a:spLocks noGrp="1"/>
          </p:cNvSpPr>
          <p:nvPr>
            <p:ph type="subTitle" idx="15"/>
          </p:nvPr>
        </p:nvSpPr>
        <p:spPr>
          <a:xfrm>
            <a:off x="7155203" y="4191639"/>
            <a:ext cx="32884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201" name="Google Shape;201;p14"/>
          <p:cNvGrpSpPr/>
          <p:nvPr/>
        </p:nvGrpSpPr>
        <p:grpSpPr>
          <a:xfrm flipH="1">
            <a:off x="360651" y="5890767"/>
            <a:ext cx="514400" cy="508000"/>
            <a:chOff x="6069775" y="4352925"/>
            <a:chExt cx="385800" cy="381000"/>
          </a:xfrm>
        </p:grpSpPr>
        <p:sp>
          <p:nvSpPr>
            <p:cNvPr id="202" name="Google Shape;202;p14"/>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203" name="Google Shape;203;p14"/>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04" name="Google Shape;204;p14"/>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05" name="Google Shape;205;p14"/>
          <p:cNvGrpSpPr/>
          <p:nvPr/>
        </p:nvGrpSpPr>
        <p:grpSpPr>
          <a:xfrm flipH="1">
            <a:off x="11591551" y="5596452"/>
            <a:ext cx="214000" cy="802329"/>
            <a:chOff x="449500" y="4227400"/>
            <a:chExt cx="160500" cy="642000"/>
          </a:xfrm>
        </p:grpSpPr>
        <p:sp>
          <p:nvSpPr>
            <p:cNvPr id="206" name="Google Shape;206;p14"/>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07" name="Google Shape;207;p14"/>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08" name="Google Shape;208;p14"/>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09" name="Google Shape;209;p14"/>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210" name="Google Shape;210;p14"/>
          <p:cNvGrpSpPr/>
          <p:nvPr/>
        </p:nvGrpSpPr>
        <p:grpSpPr>
          <a:xfrm flipH="1">
            <a:off x="10813185" y="1686134"/>
            <a:ext cx="2521567" cy="1693317"/>
            <a:chOff x="-792175" y="1876250"/>
            <a:chExt cx="1891175" cy="1269988"/>
          </a:xfrm>
        </p:grpSpPr>
        <p:sp>
          <p:nvSpPr>
            <p:cNvPr id="211" name="Google Shape;211;p14"/>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12" name="Google Shape;212;p14"/>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13" name="Google Shape;213;p14"/>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39743567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14"/>
        <p:cNvGrpSpPr/>
        <p:nvPr/>
      </p:nvGrpSpPr>
      <p:grpSpPr>
        <a:xfrm>
          <a:off x="0" y="0"/>
          <a:ext cx="0" cy="0"/>
          <a:chOff x="0" y="0"/>
          <a:chExt cx="0" cy="0"/>
        </a:xfrm>
      </p:grpSpPr>
      <p:sp>
        <p:nvSpPr>
          <p:cNvPr id="215" name="Google Shape;215;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216" name="Google Shape;216;p15"/>
          <p:cNvSpPr txBox="1">
            <a:spLocks noGrp="1"/>
          </p:cNvSpPr>
          <p:nvPr>
            <p:ph type="subTitle" idx="1"/>
          </p:nvPr>
        </p:nvSpPr>
        <p:spPr>
          <a:xfrm>
            <a:off x="6406133" y="2171667"/>
            <a:ext cx="4022400" cy="28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17" name="Google Shape;217;p15"/>
          <p:cNvSpPr txBox="1">
            <a:spLocks noGrp="1"/>
          </p:cNvSpPr>
          <p:nvPr>
            <p:ph type="subTitle" idx="2"/>
          </p:nvPr>
        </p:nvSpPr>
        <p:spPr>
          <a:xfrm>
            <a:off x="1763467" y="2171667"/>
            <a:ext cx="4022400" cy="289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218" name="Google Shape;218;p15"/>
          <p:cNvGrpSpPr/>
          <p:nvPr/>
        </p:nvGrpSpPr>
        <p:grpSpPr>
          <a:xfrm>
            <a:off x="11395933" y="465333"/>
            <a:ext cx="514400" cy="508000"/>
            <a:chOff x="6069775" y="4352925"/>
            <a:chExt cx="385800" cy="381000"/>
          </a:xfrm>
        </p:grpSpPr>
        <p:sp>
          <p:nvSpPr>
            <p:cNvPr id="219" name="Google Shape;219;p15"/>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220" name="Google Shape;220;p15"/>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21" name="Google Shape;221;p15"/>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22" name="Google Shape;222;p15"/>
          <p:cNvGrpSpPr/>
          <p:nvPr/>
        </p:nvGrpSpPr>
        <p:grpSpPr>
          <a:xfrm>
            <a:off x="447567" y="5689944"/>
            <a:ext cx="11312567" cy="802329"/>
            <a:chOff x="335675" y="4267457"/>
            <a:chExt cx="8484425" cy="601747"/>
          </a:xfrm>
        </p:grpSpPr>
        <p:grpSp>
          <p:nvGrpSpPr>
            <p:cNvPr id="223" name="Google Shape;223;p15"/>
            <p:cNvGrpSpPr/>
            <p:nvPr/>
          </p:nvGrpSpPr>
          <p:grpSpPr>
            <a:xfrm>
              <a:off x="335675" y="4267457"/>
              <a:ext cx="160500" cy="601747"/>
              <a:chOff x="449500" y="4227400"/>
              <a:chExt cx="160500" cy="642000"/>
            </a:xfrm>
          </p:grpSpPr>
          <p:sp>
            <p:nvSpPr>
              <p:cNvPr id="224" name="Google Shape;224;p15"/>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25" name="Google Shape;225;p15"/>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26" name="Google Shape;226;p15"/>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27" name="Google Shape;227;p15"/>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228" name="Google Shape;228;p15"/>
            <p:cNvGrpSpPr/>
            <p:nvPr/>
          </p:nvGrpSpPr>
          <p:grpSpPr>
            <a:xfrm>
              <a:off x="8659600" y="4267457"/>
              <a:ext cx="160500" cy="601747"/>
              <a:chOff x="449500" y="4227400"/>
              <a:chExt cx="160500" cy="642000"/>
            </a:xfrm>
          </p:grpSpPr>
          <p:sp>
            <p:nvSpPr>
              <p:cNvPr id="229" name="Google Shape;229;p15"/>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30" name="Google Shape;230;p15"/>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31" name="Google Shape;231;p15"/>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32" name="Google Shape;232;p15"/>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spTree>
    <p:extLst>
      <p:ext uri="{BB962C8B-B14F-4D97-AF65-F5344CB8AC3E}">
        <p14:creationId xmlns:p14="http://schemas.microsoft.com/office/powerpoint/2010/main" val="8392808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33"/>
        <p:cNvGrpSpPr/>
        <p:nvPr/>
      </p:nvGrpSpPr>
      <p:grpSpPr>
        <a:xfrm>
          <a:off x="0" y="0"/>
          <a:ext cx="0" cy="0"/>
          <a:chOff x="0" y="0"/>
          <a:chExt cx="0" cy="0"/>
        </a:xfrm>
      </p:grpSpPr>
      <p:sp>
        <p:nvSpPr>
          <p:cNvPr id="234" name="Google Shape;234;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35" name="Google Shape;235;p16"/>
          <p:cNvSpPr txBox="1">
            <a:spLocks noGrp="1"/>
          </p:cNvSpPr>
          <p:nvPr>
            <p:ph type="subTitle" idx="1"/>
          </p:nvPr>
        </p:nvSpPr>
        <p:spPr>
          <a:xfrm>
            <a:off x="2596600" y="2508800"/>
            <a:ext cx="6998800" cy="85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867" b="0"/>
            </a:lvl1pPr>
            <a:lvl2pPr lvl="1" algn="ctr" rtl="0">
              <a:lnSpc>
                <a:spcPct val="115000"/>
              </a:lnSpc>
              <a:spcBef>
                <a:spcPts val="0"/>
              </a:spcBef>
              <a:spcAft>
                <a:spcPts val="0"/>
              </a:spcAft>
              <a:buSzPts val="2800"/>
              <a:buNone/>
              <a:defRPr sz="3733"/>
            </a:lvl2pPr>
            <a:lvl3pPr lvl="2" algn="ctr" rtl="0">
              <a:lnSpc>
                <a:spcPct val="115000"/>
              </a:lnSpc>
              <a:spcBef>
                <a:spcPts val="0"/>
              </a:spcBef>
              <a:spcAft>
                <a:spcPts val="0"/>
              </a:spcAft>
              <a:buSzPts val="2800"/>
              <a:buNone/>
              <a:defRPr sz="3733"/>
            </a:lvl3pPr>
            <a:lvl4pPr lvl="3" algn="ctr" rtl="0">
              <a:lnSpc>
                <a:spcPct val="115000"/>
              </a:lnSpc>
              <a:spcBef>
                <a:spcPts val="0"/>
              </a:spcBef>
              <a:spcAft>
                <a:spcPts val="0"/>
              </a:spcAft>
              <a:buSzPts val="2800"/>
              <a:buNone/>
              <a:defRPr sz="3733"/>
            </a:lvl4pPr>
            <a:lvl5pPr lvl="4" algn="ctr" rtl="0">
              <a:lnSpc>
                <a:spcPct val="115000"/>
              </a:lnSpc>
              <a:spcBef>
                <a:spcPts val="0"/>
              </a:spcBef>
              <a:spcAft>
                <a:spcPts val="0"/>
              </a:spcAft>
              <a:buSzPts val="2800"/>
              <a:buNone/>
              <a:defRPr sz="3733"/>
            </a:lvl5pPr>
            <a:lvl6pPr lvl="5" algn="ctr" rtl="0">
              <a:lnSpc>
                <a:spcPct val="115000"/>
              </a:lnSpc>
              <a:spcBef>
                <a:spcPts val="0"/>
              </a:spcBef>
              <a:spcAft>
                <a:spcPts val="0"/>
              </a:spcAft>
              <a:buSzPts val="2800"/>
              <a:buNone/>
              <a:defRPr sz="3733"/>
            </a:lvl6pPr>
            <a:lvl7pPr lvl="6" algn="ctr" rtl="0">
              <a:lnSpc>
                <a:spcPct val="115000"/>
              </a:lnSpc>
              <a:spcBef>
                <a:spcPts val="0"/>
              </a:spcBef>
              <a:spcAft>
                <a:spcPts val="0"/>
              </a:spcAft>
              <a:buSzPts val="2800"/>
              <a:buNone/>
              <a:defRPr sz="3733"/>
            </a:lvl7pPr>
            <a:lvl8pPr lvl="7" algn="ctr" rtl="0">
              <a:lnSpc>
                <a:spcPct val="115000"/>
              </a:lnSpc>
              <a:spcBef>
                <a:spcPts val="0"/>
              </a:spcBef>
              <a:spcAft>
                <a:spcPts val="0"/>
              </a:spcAft>
              <a:buSzPts val="2800"/>
              <a:buNone/>
              <a:defRPr sz="3733"/>
            </a:lvl8pPr>
            <a:lvl9pPr lvl="8" algn="ctr" rtl="0">
              <a:lnSpc>
                <a:spcPct val="115000"/>
              </a:lnSpc>
              <a:spcBef>
                <a:spcPts val="0"/>
              </a:spcBef>
              <a:spcAft>
                <a:spcPts val="0"/>
              </a:spcAft>
              <a:buSzPts val="2800"/>
              <a:buNone/>
              <a:defRPr sz="3733"/>
            </a:lvl9pPr>
          </a:lstStyle>
          <a:p>
            <a:r>
              <a:rPr lang="en-US"/>
              <a:t>Click to edit Master subtitle style</a:t>
            </a:r>
            <a:endParaRPr/>
          </a:p>
        </p:txBody>
      </p:sp>
      <p:sp>
        <p:nvSpPr>
          <p:cNvPr id="236" name="Google Shape;236;p16"/>
          <p:cNvSpPr txBox="1">
            <a:spLocks noGrp="1"/>
          </p:cNvSpPr>
          <p:nvPr>
            <p:ph type="subTitle" idx="2"/>
          </p:nvPr>
        </p:nvSpPr>
        <p:spPr>
          <a:xfrm>
            <a:off x="2596600" y="4746133"/>
            <a:ext cx="6998800" cy="85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867" b="0"/>
            </a:lvl1pPr>
            <a:lvl2pPr lvl="1" algn="ctr" rtl="0">
              <a:lnSpc>
                <a:spcPct val="115000"/>
              </a:lnSpc>
              <a:spcBef>
                <a:spcPts val="0"/>
              </a:spcBef>
              <a:spcAft>
                <a:spcPts val="0"/>
              </a:spcAft>
              <a:buSzPts val="2800"/>
              <a:buNone/>
              <a:defRPr sz="3733"/>
            </a:lvl2pPr>
            <a:lvl3pPr lvl="2" algn="ctr" rtl="0">
              <a:lnSpc>
                <a:spcPct val="115000"/>
              </a:lnSpc>
              <a:spcBef>
                <a:spcPts val="0"/>
              </a:spcBef>
              <a:spcAft>
                <a:spcPts val="0"/>
              </a:spcAft>
              <a:buSzPts val="2800"/>
              <a:buNone/>
              <a:defRPr sz="3733"/>
            </a:lvl3pPr>
            <a:lvl4pPr lvl="3" algn="ctr" rtl="0">
              <a:lnSpc>
                <a:spcPct val="115000"/>
              </a:lnSpc>
              <a:spcBef>
                <a:spcPts val="0"/>
              </a:spcBef>
              <a:spcAft>
                <a:spcPts val="0"/>
              </a:spcAft>
              <a:buSzPts val="2800"/>
              <a:buNone/>
              <a:defRPr sz="3733"/>
            </a:lvl4pPr>
            <a:lvl5pPr lvl="4" algn="ctr" rtl="0">
              <a:lnSpc>
                <a:spcPct val="115000"/>
              </a:lnSpc>
              <a:spcBef>
                <a:spcPts val="0"/>
              </a:spcBef>
              <a:spcAft>
                <a:spcPts val="0"/>
              </a:spcAft>
              <a:buSzPts val="2800"/>
              <a:buNone/>
              <a:defRPr sz="3733"/>
            </a:lvl5pPr>
            <a:lvl6pPr lvl="5" algn="ctr" rtl="0">
              <a:lnSpc>
                <a:spcPct val="115000"/>
              </a:lnSpc>
              <a:spcBef>
                <a:spcPts val="0"/>
              </a:spcBef>
              <a:spcAft>
                <a:spcPts val="0"/>
              </a:spcAft>
              <a:buSzPts val="2800"/>
              <a:buNone/>
              <a:defRPr sz="3733"/>
            </a:lvl6pPr>
            <a:lvl7pPr lvl="6" algn="ctr" rtl="0">
              <a:lnSpc>
                <a:spcPct val="115000"/>
              </a:lnSpc>
              <a:spcBef>
                <a:spcPts val="0"/>
              </a:spcBef>
              <a:spcAft>
                <a:spcPts val="0"/>
              </a:spcAft>
              <a:buSzPts val="2800"/>
              <a:buNone/>
              <a:defRPr sz="3733"/>
            </a:lvl7pPr>
            <a:lvl8pPr lvl="7" algn="ctr" rtl="0">
              <a:lnSpc>
                <a:spcPct val="115000"/>
              </a:lnSpc>
              <a:spcBef>
                <a:spcPts val="0"/>
              </a:spcBef>
              <a:spcAft>
                <a:spcPts val="0"/>
              </a:spcAft>
              <a:buSzPts val="2800"/>
              <a:buNone/>
              <a:defRPr sz="3733"/>
            </a:lvl8pPr>
            <a:lvl9pPr lvl="8" algn="ctr" rtl="0">
              <a:lnSpc>
                <a:spcPct val="115000"/>
              </a:lnSpc>
              <a:spcBef>
                <a:spcPts val="0"/>
              </a:spcBef>
              <a:spcAft>
                <a:spcPts val="0"/>
              </a:spcAft>
              <a:buSzPts val="2800"/>
              <a:buNone/>
              <a:defRPr sz="3733"/>
            </a:lvl9pPr>
          </a:lstStyle>
          <a:p>
            <a:r>
              <a:rPr lang="en-US"/>
              <a:t>Click to edit Master subtitle style</a:t>
            </a:r>
            <a:endParaRPr/>
          </a:p>
        </p:txBody>
      </p:sp>
      <p:sp>
        <p:nvSpPr>
          <p:cNvPr id="237" name="Google Shape;237;p16"/>
          <p:cNvSpPr txBox="1">
            <a:spLocks noGrp="1"/>
          </p:cNvSpPr>
          <p:nvPr>
            <p:ph type="subTitle" idx="3"/>
          </p:nvPr>
        </p:nvSpPr>
        <p:spPr>
          <a:xfrm>
            <a:off x="2596600" y="2011600"/>
            <a:ext cx="6998800" cy="49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38" name="Google Shape;238;p16"/>
          <p:cNvSpPr txBox="1">
            <a:spLocks noGrp="1"/>
          </p:cNvSpPr>
          <p:nvPr>
            <p:ph type="subTitle" idx="4"/>
          </p:nvPr>
        </p:nvSpPr>
        <p:spPr>
          <a:xfrm>
            <a:off x="2596600" y="4252933"/>
            <a:ext cx="6998800" cy="49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239" name="Google Shape;239;p16"/>
          <p:cNvGrpSpPr/>
          <p:nvPr/>
        </p:nvGrpSpPr>
        <p:grpSpPr>
          <a:xfrm flipH="1">
            <a:off x="693751" y="5890767"/>
            <a:ext cx="514400" cy="508000"/>
            <a:chOff x="6069775" y="4352925"/>
            <a:chExt cx="385800" cy="381000"/>
          </a:xfrm>
        </p:grpSpPr>
        <p:sp>
          <p:nvSpPr>
            <p:cNvPr id="240" name="Google Shape;240;p16"/>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241" name="Google Shape;241;p16"/>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16"/>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43" name="Google Shape;243;p16"/>
          <p:cNvGrpSpPr/>
          <p:nvPr/>
        </p:nvGrpSpPr>
        <p:grpSpPr>
          <a:xfrm flipH="1">
            <a:off x="10813185" y="1686134"/>
            <a:ext cx="2521567" cy="1693317"/>
            <a:chOff x="-792175" y="1876250"/>
            <a:chExt cx="1891175" cy="1269988"/>
          </a:xfrm>
        </p:grpSpPr>
        <p:sp>
          <p:nvSpPr>
            <p:cNvPr id="244" name="Google Shape;244;p16"/>
            <p:cNvSpPr/>
            <p:nvPr/>
          </p:nvSpPr>
          <p:spPr>
            <a:xfrm>
              <a:off x="-406400" y="23207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45" name="Google Shape;245;p16"/>
            <p:cNvSpPr/>
            <p:nvPr/>
          </p:nvSpPr>
          <p:spPr>
            <a:xfrm>
              <a:off x="-792175" y="1876250"/>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46" name="Google Shape;246;p16"/>
            <p:cNvSpPr/>
            <p:nvPr/>
          </p:nvSpPr>
          <p:spPr>
            <a:xfrm>
              <a:off x="-792175" y="2765238"/>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247" name="Google Shape;247;p16"/>
          <p:cNvGrpSpPr/>
          <p:nvPr/>
        </p:nvGrpSpPr>
        <p:grpSpPr>
          <a:xfrm>
            <a:off x="11546133" y="5689944"/>
            <a:ext cx="214000" cy="802329"/>
            <a:chOff x="449500" y="4227400"/>
            <a:chExt cx="160500" cy="642000"/>
          </a:xfrm>
        </p:grpSpPr>
        <p:sp>
          <p:nvSpPr>
            <p:cNvPr id="248" name="Google Shape;248;p16"/>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49" name="Google Shape;249;p16"/>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50" name="Google Shape;250;p16"/>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51" name="Google Shape;251;p16"/>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13744157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52"/>
        <p:cNvGrpSpPr/>
        <p:nvPr/>
      </p:nvGrpSpPr>
      <p:grpSpPr>
        <a:xfrm>
          <a:off x="0" y="0"/>
          <a:ext cx="0" cy="0"/>
          <a:chOff x="0" y="0"/>
          <a:chExt cx="0" cy="0"/>
        </a:xfrm>
      </p:grpSpPr>
      <p:sp>
        <p:nvSpPr>
          <p:cNvPr id="253" name="Google Shape;253;p17"/>
          <p:cNvSpPr txBox="1">
            <a:spLocks noGrp="1"/>
          </p:cNvSpPr>
          <p:nvPr>
            <p:ph type="subTitle" idx="1"/>
          </p:nvPr>
        </p:nvSpPr>
        <p:spPr>
          <a:xfrm>
            <a:off x="1264975" y="4414432"/>
            <a:ext cx="3074000" cy="11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54" name="Google Shape;254;p17"/>
          <p:cNvSpPr txBox="1">
            <a:spLocks noGrp="1"/>
          </p:cNvSpPr>
          <p:nvPr>
            <p:ph type="subTitle" idx="2"/>
          </p:nvPr>
        </p:nvSpPr>
        <p:spPr>
          <a:xfrm>
            <a:off x="4520895" y="4414432"/>
            <a:ext cx="3074000" cy="11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55" name="Google Shape;255;p17"/>
          <p:cNvSpPr txBox="1">
            <a:spLocks noGrp="1"/>
          </p:cNvSpPr>
          <p:nvPr>
            <p:ph type="subTitle" idx="3"/>
          </p:nvPr>
        </p:nvSpPr>
        <p:spPr>
          <a:xfrm>
            <a:off x="7853025" y="4414432"/>
            <a:ext cx="3074000" cy="11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56" name="Google Shape;256;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57" name="Google Shape;257;p17"/>
          <p:cNvSpPr txBox="1">
            <a:spLocks noGrp="1"/>
          </p:cNvSpPr>
          <p:nvPr>
            <p:ph type="subTitle" idx="4"/>
          </p:nvPr>
        </p:nvSpPr>
        <p:spPr>
          <a:xfrm>
            <a:off x="1264975" y="4000367"/>
            <a:ext cx="3074000" cy="52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58" name="Google Shape;258;p17"/>
          <p:cNvSpPr txBox="1">
            <a:spLocks noGrp="1"/>
          </p:cNvSpPr>
          <p:nvPr>
            <p:ph type="subTitle" idx="5"/>
          </p:nvPr>
        </p:nvSpPr>
        <p:spPr>
          <a:xfrm>
            <a:off x="4520896" y="4000367"/>
            <a:ext cx="3074000" cy="52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59" name="Google Shape;259;p17"/>
          <p:cNvSpPr txBox="1">
            <a:spLocks noGrp="1"/>
          </p:cNvSpPr>
          <p:nvPr>
            <p:ph type="subTitle" idx="6"/>
          </p:nvPr>
        </p:nvSpPr>
        <p:spPr>
          <a:xfrm>
            <a:off x="7853025" y="4000367"/>
            <a:ext cx="3074000" cy="52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260" name="Google Shape;260;p17"/>
          <p:cNvGrpSpPr/>
          <p:nvPr/>
        </p:nvGrpSpPr>
        <p:grpSpPr>
          <a:xfrm flipH="1">
            <a:off x="693751" y="5890767"/>
            <a:ext cx="514400" cy="508000"/>
            <a:chOff x="6069775" y="4352925"/>
            <a:chExt cx="385800" cy="381000"/>
          </a:xfrm>
        </p:grpSpPr>
        <p:sp>
          <p:nvSpPr>
            <p:cNvPr id="261" name="Google Shape;261;p17"/>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262" name="Google Shape;262;p17"/>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17"/>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64" name="Google Shape;264;p17"/>
          <p:cNvGrpSpPr/>
          <p:nvPr/>
        </p:nvGrpSpPr>
        <p:grpSpPr>
          <a:xfrm flipH="1">
            <a:off x="10646145" y="5563629"/>
            <a:ext cx="945420" cy="802193"/>
            <a:chOff x="8076238" y="467775"/>
            <a:chExt cx="709065" cy="601645"/>
          </a:xfrm>
        </p:grpSpPr>
        <p:sp>
          <p:nvSpPr>
            <p:cNvPr id="265" name="Google Shape;265;p17"/>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66" name="Google Shape;266;p17"/>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267" name="Google Shape;267;p17"/>
            <p:cNvCxnSpPr>
              <a:stCxn id="265" idx="2"/>
              <a:endCxn id="266"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268" name="Google Shape;268;p17"/>
          <p:cNvGrpSpPr/>
          <p:nvPr/>
        </p:nvGrpSpPr>
        <p:grpSpPr>
          <a:xfrm>
            <a:off x="11530400" y="492103"/>
            <a:ext cx="214000" cy="802329"/>
            <a:chOff x="449500" y="4227400"/>
            <a:chExt cx="160500" cy="642000"/>
          </a:xfrm>
        </p:grpSpPr>
        <p:sp>
          <p:nvSpPr>
            <p:cNvPr id="269" name="Google Shape;269;p17"/>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70" name="Google Shape;270;p17"/>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71" name="Google Shape;271;p17"/>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72" name="Google Shape;272;p17"/>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81585243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73"/>
        <p:cNvGrpSpPr/>
        <p:nvPr/>
      </p:nvGrpSpPr>
      <p:grpSpPr>
        <a:xfrm>
          <a:off x="0" y="0"/>
          <a:ext cx="0" cy="0"/>
          <a:chOff x="0" y="0"/>
          <a:chExt cx="0" cy="0"/>
        </a:xfrm>
      </p:grpSpPr>
      <p:sp>
        <p:nvSpPr>
          <p:cNvPr id="274" name="Google Shape;274;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75" name="Google Shape;275;p18"/>
          <p:cNvSpPr txBox="1">
            <a:spLocks noGrp="1"/>
          </p:cNvSpPr>
          <p:nvPr>
            <p:ph type="subTitle" idx="1"/>
          </p:nvPr>
        </p:nvSpPr>
        <p:spPr>
          <a:xfrm>
            <a:off x="1766141" y="2721036"/>
            <a:ext cx="2694000" cy="86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76" name="Google Shape;276;p18"/>
          <p:cNvSpPr txBox="1">
            <a:spLocks noGrp="1"/>
          </p:cNvSpPr>
          <p:nvPr>
            <p:ph type="subTitle" idx="2"/>
          </p:nvPr>
        </p:nvSpPr>
        <p:spPr>
          <a:xfrm>
            <a:off x="4749013" y="2721036"/>
            <a:ext cx="2694000" cy="86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77" name="Google Shape;277;p18"/>
          <p:cNvSpPr txBox="1">
            <a:spLocks noGrp="1"/>
          </p:cNvSpPr>
          <p:nvPr>
            <p:ph type="subTitle" idx="3"/>
          </p:nvPr>
        </p:nvSpPr>
        <p:spPr>
          <a:xfrm>
            <a:off x="1766141" y="4706633"/>
            <a:ext cx="2694000" cy="86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78" name="Google Shape;278;p18"/>
          <p:cNvSpPr txBox="1">
            <a:spLocks noGrp="1"/>
          </p:cNvSpPr>
          <p:nvPr>
            <p:ph type="subTitle" idx="4"/>
          </p:nvPr>
        </p:nvSpPr>
        <p:spPr>
          <a:xfrm>
            <a:off x="4749013" y="4706633"/>
            <a:ext cx="2694000" cy="86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79" name="Google Shape;279;p18"/>
          <p:cNvSpPr txBox="1">
            <a:spLocks noGrp="1"/>
          </p:cNvSpPr>
          <p:nvPr>
            <p:ph type="subTitle" idx="5"/>
          </p:nvPr>
        </p:nvSpPr>
        <p:spPr>
          <a:xfrm>
            <a:off x="7731859" y="2721036"/>
            <a:ext cx="2694000" cy="86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80" name="Google Shape;280;p18"/>
          <p:cNvSpPr txBox="1">
            <a:spLocks noGrp="1"/>
          </p:cNvSpPr>
          <p:nvPr>
            <p:ph type="subTitle" idx="6"/>
          </p:nvPr>
        </p:nvSpPr>
        <p:spPr>
          <a:xfrm>
            <a:off x="7731859" y="4706633"/>
            <a:ext cx="2694000" cy="865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867"/>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sp>
        <p:nvSpPr>
          <p:cNvPr id="281" name="Google Shape;281;p18"/>
          <p:cNvSpPr txBox="1">
            <a:spLocks noGrp="1"/>
          </p:cNvSpPr>
          <p:nvPr>
            <p:ph type="subTitle" idx="7"/>
          </p:nvPr>
        </p:nvSpPr>
        <p:spPr>
          <a:xfrm>
            <a:off x="1766133" y="2147133"/>
            <a:ext cx="2694000" cy="67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2" name="Google Shape;282;p18"/>
          <p:cNvSpPr txBox="1">
            <a:spLocks noGrp="1"/>
          </p:cNvSpPr>
          <p:nvPr>
            <p:ph type="subTitle" idx="8"/>
          </p:nvPr>
        </p:nvSpPr>
        <p:spPr>
          <a:xfrm>
            <a:off x="4749011" y="2147133"/>
            <a:ext cx="2694000" cy="67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3" name="Google Shape;283;p18"/>
          <p:cNvSpPr txBox="1">
            <a:spLocks noGrp="1"/>
          </p:cNvSpPr>
          <p:nvPr>
            <p:ph type="subTitle" idx="9"/>
          </p:nvPr>
        </p:nvSpPr>
        <p:spPr>
          <a:xfrm>
            <a:off x="1766133" y="4132701"/>
            <a:ext cx="2694000" cy="67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4" name="Google Shape;284;p18"/>
          <p:cNvSpPr txBox="1">
            <a:spLocks noGrp="1"/>
          </p:cNvSpPr>
          <p:nvPr>
            <p:ph type="subTitle" idx="13"/>
          </p:nvPr>
        </p:nvSpPr>
        <p:spPr>
          <a:xfrm>
            <a:off x="4749011" y="4132701"/>
            <a:ext cx="2694000" cy="67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5" name="Google Shape;285;p18"/>
          <p:cNvSpPr txBox="1">
            <a:spLocks noGrp="1"/>
          </p:cNvSpPr>
          <p:nvPr>
            <p:ph type="subTitle" idx="14"/>
          </p:nvPr>
        </p:nvSpPr>
        <p:spPr>
          <a:xfrm>
            <a:off x="7731861" y="2147133"/>
            <a:ext cx="2694000" cy="67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286" name="Google Shape;286;p18"/>
          <p:cNvSpPr txBox="1">
            <a:spLocks noGrp="1"/>
          </p:cNvSpPr>
          <p:nvPr>
            <p:ph type="subTitle" idx="15"/>
          </p:nvPr>
        </p:nvSpPr>
        <p:spPr>
          <a:xfrm>
            <a:off x="7731861" y="4132701"/>
            <a:ext cx="2694000" cy="67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287" name="Google Shape;287;p18"/>
          <p:cNvGrpSpPr/>
          <p:nvPr/>
        </p:nvGrpSpPr>
        <p:grpSpPr>
          <a:xfrm>
            <a:off x="10983833" y="465333"/>
            <a:ext cx="514400" cy="508000"/>
            <a:chOff x="6069775" y="4352925"/>
            <a:chExt cx="385800" cy="381000"/>
          </a:xfrm>
        </p:grpSpPr>
        <p:sp>
          <p:nvSpPr>
            <p:cNvPr id="288" name="Google Shape;288;p18"/>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289" name="Google Shape;289;p18"/>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290" name="Google Shape;290;p18"/>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291" name="Google Shape;291;p18"/>
          <p:cNvGrpSpPr/>
          <p:nvPr/>
        </p:nvGrpSpPr>
        <p:grpSpPr>
          <a:xfrm>
            <a:off x="447567" y="5689944"/>
            <a:ext cx="214000" cy="802329"/>
            <a:chOff x="449500" y="4227400"/>
            <a:chExt cx="160500" cy="642000"/>
          </a:xfrm>
        </p:grpSpPr>
        <p:sp>
          <p:nvSpPr>
            <p:cNvPr id="292" name="Google Shape;292;p18"/>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93" name="Google Shape;293;p18"/>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94" name="Google Shape;294;p18"/>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295" name="Google Shape;295;p18"/>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366721741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96"/>
        <p:cNvGrpSpPr/>
        <p:nvPr/>
      </p:nvGrpSpPr>
      <p:grpSpPr>
        <a:xfrm>
          <a:off x="0" y="0"/>
          <a:ext cx="0" cy="0"/>
          <a:chOff x="0" y="0"/>
          <a:chExt cx="0" cy="0"/>
        </a:xfrm>
      </p:grpSpPr>
      <p:sp>
        <p:nvSpPr>
          <p:cNvPr id="297" name="Google Shape;297;p19"/>
          <p:cNvSpPr txBox="1">
            <a:spLocks noGrp="1"/>
          </p:cNvSpPr>
          <p:nvPr>
            <p:ph type="title"/>
          </p:nvPr>
        </p:nvSpPr>
        <p:spPr>
          <a:xfrm>
            <a:off x="960000" y="593367"/>
            <a:ext cx="10272000" cy="76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298" name="Google Shape;298;p19"/>
          <p:cNvSpPr txBox="1">
            <a:spLocks noGrp="1"/>
          </p:cNvSpPr>
          <p:nvPr>
            <p:ph type="body" idx="1"/>
          </p:nvPr>
        </p:nvSpPr>
        <p:spPr>
          <a:xfrm>
            <a:off x="960000" y="1679900"/>
            <a:ext cx="10272000" cy="2304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accent1"/>
              </a:buClr>
              <a:buSzPts val="1200"/>
              <a:buFont typeface="Darker Grotesque SemiBold"/>
              <a:buChar char="●"/>
              <a:defRPr/>
            </a:lvl1pPr>
            <a:lvl2pPr marL="1219170" lvl="1" indent="-423323" rtl="0">
              <a:lnSpc>
                <a:spcPct val="115000"/>
              </a:lnSpc>
              <a:spcBef>
                <a:spcPts val="0"/>
              </a:spcBef>
              <a:spcAft>
                <a:spcPts val="0"/>
              </a:spcAft>
              <a:buSzPts val="1400"/>
              <a:buFont typeface="Darker Grotesque SemiBold"/>
              <a:buChar char="○"/>
              <a:defRPr/>
            </a:lvl2pPr>
            <a:lvl3pPr marL="1828754" lvl="2" indent="-423323" rtl="0">
              <a:lnSpc>
                <a:spcPct val="115000"/>
              </a:lnSpc>
              <a:spcBef>
                <a:spcPts val="0"/>
              </a:spcBef>
              <a:spcAft>
                <a:spcPts val="0"/>
              </a:spcAft>
              <a:buSzPts val="1400"/>
              <a:buFont typeface="Darker Grotesque SemiBold"/>
              <a:buChar char="■"/>
              <a:defRPr/>
            </a:lvl3pPr>
            <a:lvl4pPr marL="2438339" lvl="3" indent="-423323" rtl="0">
              <a:lnSpc>
                <a:spcPct val="115000"/>
              </a:lnSpc>
              <a:spcBef>
                <a:spcPts val="0"/>
              </a:spcBef>
              <a:spcAft>
                <a:spcPts val="0"/>
              </a:spcAft>
              <a:buSzPts val="1400"/>
              <a:buFont typeface="Darker Grotesque SemiBold"/>
              <a:buChar char="●"/>
              <a:defRPr/>
            </a:lvl4pPr>
            <a:lvl5pPr marL="3047924" lvl="4" indent="-423323" rtl="0">
              <a:lnSpc>
                <a:spcPct val="115000"/>
              </a:lnSpc>
              <a:spcBef>
                <a:spcPts val="0"/>
              </a:spcBef>
              <a:spcAft>
                <a:spcPts val="0"/>
              </a:spcAft>
              <a:buSzPts val="1400"/>
              <a:buFont typeface="Darker Grotesque SemiBold"/>
              <a:buChar char="○"/>
              <a:defRPr/>
            </a:lvl5pPr>
            <a:lvl6pPr marL="3657509" lvl="5" indent="-423323" rtl="0">
              <a:lnSpc>
                <a:spcPct val="115000"/>
              </a:lnSpc>
              <a:spcBef>
                <a:spcPts val="0"/>
              </a:spcBef>
              <a:spcAft>
                <a:spcPts val="0"/>
              </a:spcAft>
              <a:buSzPts val="1400"/>
              <a:buFont typeface="Darker Grotesque SemiBold"/>
              <a:buChar char="■"/>
              <a:defRPr/>
            </a:lvl6pPr>
            <a:lvl7pPr marL="4267093" lvl="6" indent="-423323" rtl="0">
              <a:lnSpc>
                <a:spcPct val="115000"/>
              </a:lnSpc>
              <a:spcBef>
                <a:spcPts val="0"/>
              </a:spcBef>
              <a:spcAft>
                <a:spcPts val="0"/>
              </a:spcAft>
              <a:buSzPts val="1400"/>
              <a:buFont typeface="Darker Grotesque SemiBold"/>
              <a:buChar char="●"/>
              <a:defRPr/>
            </a:lvl7pPr>
            <a:lvl8pPr marL="4876678" lvl="7" indent="-423323" rtl="0">
              <a:lnSpc>
                <a:spcPct val="115000"/>
              </a:lnSpc>
              <a:spcBef>
                <a:spcPts val="0"/>
              </a:spcBef>
              <a:spcAft>
                <a:spcPts val="0"/>
              </a:spcAft>
              <a:buSzPts val="1400"/>
              <a:buFont typeface="Darker Grotesque SemiBold"/>
              <a:buChar char="○"/>
              <a:defRPr/>
            </a:lvl8pPr>
            <a:lvl9pPr marL="5486263" lvl="8" indent="-423323" rtl="0">
              <a:lnSpc>
                <a:spcPct val="115000"/>
              </a:lnSpc>
              <a:spcBef>
                <a:spcPts val="0"/>
              </a:spcBef>
              <a:spcAft>
                <a:spcPts val="0"/>
              </a:spcAft>
              <a:buSzPts val="1400"/>
              <a:buFont typeface="Darker Grotesque SemiBold"/>
              <a:buChar char="■"/>
              <a:defRPr/>
            </a:lvl9pPr>
          </a:lstStyle>
          <a:p>
            <a:pPr lvl="0"/>
            <a:r>
              <a:rPr lang="en-US"/>
              <a:t>Click to edit Master text styles</a:t>
            </a:r>
          </a:p>
        </p:txBody>
      </p:sp>
      <p:grpSp>
        <p:nvGrpSpPr>
          <p:cNvPr id="299" name="Google Shape;299;p19"/>
          <p:cNvGrpSpPr/>
          <p:nvPr/>
        </p:nvGrpSpPr>
        <p:grpSpPr>
          <a:xfrm flipH="1">
            <a:off x="693751" y="5890767"/>
            <a:ext cx="514400" cy="508000"/>
            <a:chOff x="6069775" y="4352925"/>
            <a:chExt cx="385800" cy="381000"/>
          </a:xfrm>
        </p:grpSpPr>
        <p:sp>
          <p:nvSpPr>
            <p:cNvPr id="300" name="Google Shape;300;p19"/>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301" name="Google Shape;301;p19"/>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19"/>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303" name="Google Shape;303;p19"/>
          <p:cNvGrpSpPr/>
          <p:nvPr/>
        </p:nvGrpSpPr>
        <p:grpSpPr>
          <a:xfrm rot="-6299960" flipH="1">
            <a:off x="10768324" y="465790"/>
            <a:ext cx="945392" cy="1018769"/>
            <a:chOff x="8076238" y="399675"/>
            <a:chExt cx="709065" cy="764100"/>
          </a:xfrm>
        </p:grpSpPr>
        <p:sp>
          <p:nvSpPr>
            <p:cNvPr id="304" name="Google Shape;304;p19"/>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05" name="Google Shape;305;p19"/>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306" name="Google Shape;306;p19"/>
            <p:cNvCxnSpPr>
              <a:stCxn id="304" idx="2"/>
              <a:endCxn id="305" idx="1"/>
            </p:cNvCxnSpPr>
            <p:nvPr/>
          </p:nvCxnSpPr>
          <p:spPr>
            <a:xfrm rot="-6300372" flipH="1">
              <a:off x="8083178" y="548930"/>
              <a:ext cx="666220" cy="465590"/>
            </a:xfrm>
            <a:prstGeom prst="curvedConnector2">
              <a:avLst/>
            </a:prstGeom>
            <a:noFill/>
            <a:ln w="19050" cap="flat" cmpd="sng">
              <a:solidFill>
                <a:schemeClr val="lt2"/>
              </a:solidFill>
              <a:prstDash val="solid"/>
              <a:round/>
              <a:headEnd type="none" w="med" len="med"/>
              <a:tailEnd type="none" w="med" len="med"/>
            </a:ln>
          </p:spPr>
        </p:cxnSp>
      </p:grpSp>
      <p:grpSp>
        <p:nvGrpSpPr>
          <p:cNvPr id="307" name="Google Shape;307;p19"/>
          <p:cNvGrpSpPr/>
          <p:nvPr/>
        </p:nvGrpSpPr>
        <p:grpSpPr>
          <a:xfrm>
            <a:off x="11546133" y="5689944"/>
            <a:ext cx="214000" cy="802329"/>
            <a:chOff x="449500" y="4227400"/>
            <a:chExt cx="160500" cy="642000"/>
          </a:xfrm>
        </p:grpSpPr>
        <p:sp>
          <p:nvSpPr>
            <p:cNvPr id="308" name="Google Shape;308;p19"/>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09" name="Google Shape;309;p19"/>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10" name="Google Shape;310;p19"/>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11" name="Google Shape;311;p19"/>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402230901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30"/>
        <p:cNvGrpSpPr/>
        <p:nvPr/>
      </p:nvGrpSpPr>
      <p:grpSpPr>
        <a:xfrm>
          <a:off x="0" y="0"/>
          <a:ext cx="0" cy="0"/>
          <a:chOff x="0" y="0"/>
          <a:chExt cx="0" cy="0"/>
        </a:xfrm>
      </p:grpSpPr>
      <p:sp>
        <p:nvSpPr>
          <p:cNvPr id="331" name="Google Shape;331;p21"/>
          <p:cNvSpPr txBox="1">
            <a:spLocks noGrp="1"/>
          </p:cNvSpPr>
          <p:nvPr>
            <p:ph type="title"/>
          </p:nvPr>
        </p:nvSpPr>
        <p:spPr>
          <a:xfrm>
            <a:off x="2466467" y="719333"/>
            <a:ext cx="6594400" cy="1605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9066"/>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332" name="Google Shape;332;p21"/>
          <p:cNvSpPr txBox="1">
            <a:spLocks noGrp="1"/>
          </p:cNvSpPr>
          <p:nvPr>
            <p:ph type="subTitle" idx="1"/>
          </p:nvPr>
        </p:nvSpPr>
        <p:spPr>
          <a:xfrm>
            <a:off x="2466467" y="2151773"/>
            <a:ext cx="6594400" cy="14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3" name="Google Shape;333;p21"/>
          <p:cNvSpPr txBox="1"/>
          <p:nvPr/>
        </p:nvSpPr>
        <p:spPr>
          <a:xfrm>
            <a:off x="2466467" y="4876267"/>
            <a:ext cx="6594400" cy="7416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 sz="1467">
                <a:solidFill>
                  <a:schemeClr val="dk1"/>
                </a:solidFill>
                <a:latin typeface="Mulish"/>
                <a:ea typeface="Mulish"/>
                <a:cs typeface="Mulish"/>
                <a:sym typeface="Mulish"/>
              </a:rPr>
              <a:t>CREDITS: This presentation template was created by </a:t>
            </a:r>
            <a:r>
              <a:rPr lang="en" sz="1467" b="1" u="sng">
                <a:solidFill>
                  <a:schemeClr val="hlink"/>
                </a:solidFill>
                <a:latin typeface="Mulish"/>
                <a:ea typeface="Mulish"/>
                <a:cs typeface="Mulish"/>
                <a:sym typeface="Mulish"/>
                <a:hlinkClick r:id="rId2"/>
              </a:rPr>
              <a:t>Slidesgo</a:t>
            </a:r>
            <a:r>
              <a:rPr lang="en" sz="1467" b="1">
                <a:solidFill>
                  <a:schemeClr val="dk1"/>
                </a:solidFill>
                <a:latin typeface="Mulish"/>
                <a:ea typeface="Mulish"/>
                <a:cs typeface="Mulish"/>
                <a:sym typeface="Mulish"/>
              </a:rPr>
              <a:t>,</a:t>
            </a:r>
            <a:r>
              <a:rPr lang="en" sz="1467">
                <a:solidFill>
                  <a:schemeClr val="dk1"/>
                </a:solidFill>
                <a:latin typeface="Mulish"/>
                <a:ea typeface="Mulish"/>
                <a:cs typeface="Mulish"/>
                <a:sym typeface="Mulish"/>
              </a:rPr>
              <a:t> and includes icons by </a:t>
            </a:r>
            <a:r>
              <a:rPr lang="en" sz="1467" b="1" u="sng">
                <a:solidFill>
                  <a:schemeClr val="dk1"/>
                </a:solidFill>
                <a:latin typeface="Mulish"/>
                <a:ea typeface="Mulish"/>
                <a:cs typeface="Mulish"/>
                <a:sym typeface="Mulish"/>
                <a:hlinkClick r:id="rId3">
                  <a:extLst>
                    <a:ext uri="{A12FA001-AC4F-418D-AE19-62706E023703}">
                      <ahyp:hlinkClr xmlns:ahyp="http://schemas.microsoft.com/office/drawing/2018/hyperlinkcolor" val="tx"/>
                    </a:ext>
                  </a:extLst>
                </a:hlinkClick>
              </a:rPr>
              <a:t>Flaticon</a:t>
            </a:r>
            <a:r>
              <a:rPr lang="en" sz="1467">
                <a:solidFill>
                  <a:schemeClr val="dk1"/>
                </a:solidFill>
                <a:latin typeface="Mulish"/>
                <a:ea typeface="Mulish"/>
                <a:cs typeface="Mulish"/>
                <a:sym typeface="Mulish"/>
              </a:rPr>
              <a:t>, and infographics &amp; images by </a:t>
            </a:r>
            <a:r>
              <a:rPr lang="en" sz="1467" b="1" u="sng">
                <a:solidFill>
                  <a:schemeClr val="dk1"/>
                </a:solidFill>
                <a:latin typeface="Mulish"/>
                <a:ea typeface="Mulish"/>
                <a:cs typeface="Mulish"/>
                <a:sym typeface="Mulish"/>
                <a:hlinkClick r:id="rId4">
                  <a:extLst>
                    <a:ext uri="{A12FA001-AC4F-418D-AE19-62706E023703}">
                      <ahyp:hlinkClr xmlns:ahyp="http://schemas.microsoft.com/office/drawing/2018/hyperlinkcolor" val="tx"/>
                    </a:ext>
                  </a:extLst>
                </a:hlinkClick>
              </a:rPr>
              <a:t>Freepik</a:t>
            </a:r>
            <a:r>
              <a:rPr lang="en" sz="1467" b="1" u="sng">
                <a:solidFill>
                  <a:schemeClr val="dk1"/>
                </a:solidFill>
                <a:latin typeface="Mulish"/>
                <a:ea typeface="Mulish"/>
                <a:cs typeface="Mulish"/>
                <a:sym typeface="Mulish"/>
              </a:rPr>
              <a:t> </a:t>
            </a:r>
            <a:endParaRPr sz="1467" b="1" u="sng">
              <a:solidFill>
                <a:schemeClr val="dk1"/>
              </a:solidFill>
              <a:latin typeface="Mulish"/>
              <a:ea typeface="Mulish"/>
              <a:cs typeface="Mulish"/>
              <a:sym typeface="Mulish"/>
            </a:endParaRPr>
          </a:p>
        </p:txBody>
      </p:sp>
      <p:grpSp>
        <p:nvGrpSpPr>
          <p:cNvPr id="334" name="Google Shape;334;p21"/>
          <p:cNvGrpSpPr/>
          <p:nvPr/>
        </p:nvGrpSpPr>
        <p:grpSpPr>
          <a:xfrm>
            <a:off x="10875933" y="5470000"/>
            <a:ext cx="514400" cy="508000"/>
            <a:chOff x="6069775" y="4352925"/>
            <a:chExt cx="385800" cy="381000"/>
          </a:xfrm>
        </p:grpSpPr>
        <p:sp>
          <p:nvSpPr>
            <p:cNvPr id="335" name="Google Shape;335;p21"/>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336" name="Google Shape;336;p21"/>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337" name="Google Shape;337;p21"/>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338" name="Google Shape;338;p21"/>
          <p:cNvGrpSpPr/>
          <p:nvPr/>
        </p:nvGrpSpPr>
        <p:grpSpPr>
          <a:xfrm>
            <a:off x="-1056233" y="2501667"/>
            <a:ext cx="2521567" cy="1693317"/>
            <a:chOff x="-792175" y="1876250"/>
            <a:chExt cx="1891175" cy="1269988"/>
          </a:xfrm>
        </p:grpSpPr>
        <p:sp>
          <p:nvSpPr>
            <p:cNvPr id="339" name="Google Shape;339;p21"/>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40" name="Google Shape;340;p21"/>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41" name="Google Shape;341;p21"/>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342" name="Google Shape;342;p21"/>
          <p:cNvGrpSpPr/>
          <p:nvPr/>
        </p:nvGrpSpPr>
        <p:grpSpPr>
          <a:xfrm>
            <a:off x="447568" y="492104"/>
            <a:ext cx="11296833" cy="6000169"/>
            <a:chOff x="335675" y="369077"/>
            <a:chExt cx="8472625" cy="4500127"/>
          </a:xfrm>
        </p:grpSpPr>
        <p:grpSp>
          <p:nvGrpSpPr>
            <p:cNvPr id="343" name="Google Shape;343;p21"/>
            <p:cNvGrpSpPr/>
            <p:nvPr/>
          </p:nvGrpSpPr>
          <p:grpSpPr>
            <a:xfrm>
              <a:off x="335675" y="4267457"/>
              <a:ext cx="160500" cy="601747"/>
              <a:chOff x="449500" y="4227400"/>
              <a:chExt cx="160500" cy="642000"/>
            </a:xfrm>
          </p:grpSpPr>
          <p:sp>
            <p:nvSpPr>
              <p:cNvPr id="344" name="Google Shape;344;p21"/>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45" name="Google Shape;345;p21"/>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46" name="Google Shape;346;p21"/>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47" name="Google Shape;347;p21"/>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348" name="Google Shape;348;p21"/>
            <p:cNvGrpSpPr/>
            <p:nvPr/>
          </p:nvGrpSpPr>
          <p:grpSpPr>
            <a:xfrm>
              <a:off x="8647800" y="369077"/>
              <a:ext cx="160500" cy="601747"/>
              <a:chOff x="449500" y="4227400"/>
              <a:chExt cx="160500" cy="642000"/>
            </a:xfrm>
          </p:grpSpPr>
          <p:sp>
            <p:nvSpPr>
              <p:cNvPr id="349" name="Google Shape;349;p21"/>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50" name="Google Shape;350;p21"/>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51" name="Google Shape;351;p21"/>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52" name="Google Shape;352;p21"/>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spTree>
    <p:extLst>
      <p:ext uri="{BB962C8B-B14F-4D97-AF65-F5344CB8AC3E}">
        <p14:creationId xmlns:p14="http://schemas.microsoft.com/office/powerpoint/2010/main" val="33958876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2466467" y="3071000"/>
            <a:ext cx="5606000" cy="1122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28" name="Google Shape;28;p3"/>
          <p:cNvSpPr txBox="1">
            <a:spLocks noGrp="1"/>
          </p:cNvSpPr>
          <p:nvPr>
            <p:ph type="title" idx="2" hasCustomPrompt="1"/>
          </p:nvPr>
        </p:nvSpPr>
        <p:spPr>
          <a:xfrm>
            <a:off x="2466467" y="1545800"/>
            <a:ext cx="2270000" cy="15236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8000" b="0">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9" name="Google Shape;29;p3"/>
          <p:cNvSpPr txBox="1">
            <a:spLocks noGrp="1"/>
          </p:cNvSpPr>
          <p:nvPr>
            <p:ph type="subTitle" idx="1"/>
          </p:nvPr>
        </p:nvSpPr>
        <p:spPr>
          <a:xfrm>
            <a:off x="2466467" y="4631233"/>
            <a:ext cx="5606000" cy="61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r>
              <a:rPr lang="en-US"/>
              <a:t>Click to edit Master subtitle style</a:t>
            </a:r>
            <a:endParaRPr/>
          </a:p>
        </p:txBody>
      </p:sp>
      <p:grpSp>
        <p:nvGrpSpPr>
          <p:cNvPr id="30" name="Google Shape;30;p3"/>
          <p:cNvGrpSpPr/>
          <p:nvPr/>
        </p:nvGrpSpPr>
        <p:grpSpPr>
          <a:xfrm>
            <a:off x="10983833" y="5330300"/>
            <a:ext cx="514400" cy="508000"/>
            <a:chOff x="6069775" y="4352925"/>
            <a:chExt cx="385800" cy="381000"/>
          </a:xfrm>
        </p:grpSpPr>
        <p:sp>
          <p:nvSpPr>
            <p:cNvPr id="31" name="Google Shape;31;p3"/>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32" name="Google Shape;32;p3"/>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3"/>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34" name="Google Shape;34;p3"/>
          <p:cNvGrpSpPr/>
          <p:nvPr/>
        </p:nvGrpSpPr>
        <p:grpSpPr>
          <a:xfrm>
            <a:off x="-1056233" y="719334"/>
            <a:ext cx="2521567" cy="1693317"/>
            <a:chOff x="-792175" y="1876250"/>
            <a:chExt cx="1891175" cy="1269988"/>
          </a:xfrm>
        </p:grpSpPr>
        <p:sp>
          <p:nvSpPr>
            <p:cNvPr id="35" name="Google Shape;35;p3"/>
            <p:cNvSpPr/>
            <p:nvPr/>
          </p:nvSpPr>
          <p:spPr>
            <a:xfrm>
              <a:off x="-406400" y="2320750"/>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6" name="Google Shape;36;p3"/>
            <p:cNvSpPr/>
            <p:nvPr/>
          </p:nvSpPr>
          <p:spPr>
            <a:xfrm>
              <a:off x="-792175" y="18762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7" name="Google Shape;37;p3"/>
            <p:cNvSpPr/>
            <p:nvPr/>
          </p:nvSpPr>
          <p:spPr>
            <a:xfrm>
              <a:off x="-792175" y="2765238"/>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38" name="Google Shape;38;p3"/>
          <p:cNvGrpSpPr/>
          <p:nvPr/>
        </p:nvGrpSpPr>
        <p:grpSpPr>
          <a:xfrm>
            <a:off x="447568" y="492104"/>
            <a:ext cx="11296833" cy="6000169"/>
            <a:chOff x="335675" y="369077"/>
            <a:chExt cx="8472625" cy="4500127"/>
          </a:xfrm>
        </p:grpSpPr>
        <p:grpSp>
          <p:nvGrpSpPr>
            <p:cNvPr id="39" name="Google Shape;39;p3"/>
            <p:cNvGrpSpPr/>
            <p:nvPr/>
          </p:nvGrpSpPr>
          <p:grpSpPr>
            <a:xfrm>
              <a:off x="335675" y="4267457"/>
              <a:ext cx="160500" cy="601747"/>
              <a:chOff x="449500" y="4227400"/>
              <a:chExt cx="160500" cy="642000"/>
            </a:xfrm>
          </p:grpSpPr>
          <p:sp>
            <p:nvSpPr>
              <p:cNvPr id="40" name="Google Shape;40;p3"/>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41" name="Google Shape;41;p3"/>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42" name="Google Shape;42;p3"/>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43" name="Google Shape;43;p3"/>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44" name="Google Shape;44;p3"/>
            <p:cNvGrpSpPr/>
            <p:nvPr/>
          </p:nvGrpSpPr>
          <p:grpSpPr>
            <a:xfrm>
              <a:off x="8647800" y="369077"/>
              <a:ext cx="160500" cy="601747"/>
              <a:chOff x="449500" y="4227400"/>
              <a:chExt cx="160500" cy="642000"/>
            </a:xfrm>
          </p:grpSpPr>
          <p:sp>
            <p:nvSpPr>
              <p:cNvPr id="45" name="Google Shape;45;p3"/>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46" name="Google Shape;46;p3"/>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47" name="Google Shape;47;p3"/>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48" name="Google Shape;48;p3"/>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spTree>
    <p:extLst>
      <p:ext uri="{BB962C8B-B14F-4D97-AF65-F5344CB8AC3E}">
        <p14:creationId xmlns:p14="http://schemas.microsoft.com/office/powerpoint/2010/main" val="260199135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53"/>
        <p:cNvGrpSpPr/>
        <p:nvPr/>
      </p:nvGrpSpPr>
      <p:grpSpPr>
        <a:xfrm>
          <a:off x="0" y="0"/>
          <a:ext cx="0" cy="0"/>
          <a:chOff x="0" y="0"/>
          <a:chExt cx="0" cy="0"/>
        </a:xfrm>
      </p:grpSpPr>
      <p:grpSp>
        <p:nvGrpSpPr>
          <p:cNvPr id="354" name="Google Shape;354;p22"/>
          <p:cNvGrpSpPr/>
          <p:nvPr/>
        </p:nvGrpSpPr>
        <p:grpSpPr>
          <a:xfrm flipH="1">
            <a:off x="360651" y="5890767"/>
            <a:ext cx="514400" cy="508000"/>
            <a:chOff x="6069775" y="4352925"/>
            <a:chExt cx="385800" cy="381000"/>
          </a:xfrm>
        </p:grpSpPr>
        <p:sp>
          <p:nvSpPr>
            <p:cNvPr id="355" name="Google Shape;355;p22"/>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356" name="Google Shape;356;p22"/>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22"/>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358" name="Google Shape;358;p22"/>
          <p:cNvGrpSpPr/>
          <p:nvPr/>
        </p:nvGrpSpPr>
        <p:grpSpPr>
          <a:xfrm flipH="1">
            <a:off x="11591551" y="5596452"/>
            <a:ext cx="214000" cy="802329"/>
            <a:chOff x="449500" y="4227400"/>
            <a:chExt cx="160500" cy="642000"/>
          </a:xfrm>
        </p:grpSpPr>
        <p:sp>
          <p:nvSpPr>
            <p:cNvPr id="359" name="Google Shape;359;p22"/>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60" name="Google Shape;360;p22"/>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61" name="Google Shape;361;p22"/>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62" name="Google Shape;362;p22"/>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363" name="Google Shape;363;p22"/>
          <p:cNvGrpSpPr/>
          <p:nvPr/>
        </p:nvGrpSpPr>
        <p:grpSpPr>
          <a:xfrm flipH="1">
            <a:off x="10813185" y="1686134"/>
            <a:ext cx="2521567" cy="1693317"/>
            <a:chOff x="-792175" y="1876250"/>
            <a:chExt cx="1891175" cy="1269988"/>
          </a:xfrm>
        </p:grpSpPr>
        <p:sp>
          <p:nvSpPr>
            <p:cNvPr id="364" name="Google Shape;364;p22"/>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65" name="Google Shape;365;p22"/>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66" name="Google Shape;366;p22"/>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397743874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67"/>
        <p:cNvGrpSpPr/>
        <p:nvPr/>
      </p:nvGrpSpPr>
      <p:grpSpPr>
        <a:xfrm>
          <a:off x="0" y="0"/>
          <a:ext cx="0" cy="0"/>
          <a:chOff x="0" y="0"/>
          <a:chExt cx="0" cy="0"/>
        </a:xfrm>
      </p:grpSpPr>
      <p:grpSp>
        <p:nvGrpSpPr>
          <p:cNvPr id="368" name="Google Shape;368;p23"/>
          <p:cNvGrpSpPr/>
          <p:nvPr/>
        </p:nvGrpSpPr>
        <p:grpSpPr>
          <a:xfrm>
            <a:off x="342934" y="564818"/>
            <a:ext cx="11354933" cy="5873796"/>
            <a:chOff x="257200" y="423613"/>
            <a:chExt cx="8516200" cy="4405347"/>
          </a:xfrm>
        </p:grpSpPr>
        <p:grpSp>
          <p:nvGrpSpPr>
            <p:cNvPr id="369" name="Google Shape;369;p23"/>
            <p:cNvGrpSpPr/>
            <p:nvPr/>
          </p:nvGrpSpPr>
          <p:grpSpPr>
            <a:xfrm>
              <a:off x="8612900" y="423613"/>
              <a:ext cx="160500" cy="601747"/>
              <a:chOff x="449500" y="4227400"/>
              <a:chExt cx="160500" cy="642000"/>
            </a:xfrm>
          </p:grpSpPr>
          <p:sp>
            <p:nvSpPr>
              <p:cNvPr id="370" name="Google Shape;370;p23"/>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71" name="Google Shape;371;p23"/>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72" name="Google Shape;372;p23"/>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73" name="Google Shape;373;p23"/>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374" name="Google Shape;374;p23"/>
            <p:cNvGrpSpPr/>
            <p:nvPr/>
          </p:nvGrpSpPr>
          <p:grpSpPr>
            <a:xfrm>
              <a:off x="257200" y="4227213"/>
              <a:ext cx="160500" cy="601747"/>
              <a:chOff x="449500" y="4227400"/>
              <a:chExt cx="160500" cy="642000"/>
            </a:xfrm>
          </p:grpSpPr>
          <p:sp>
            <p:nvSpPr>
              <p:cNvPr id="375" name="Google Shape;375;p23"/>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76" name="Google Shape;376;p23"/>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77" name="Google Shape;377;p23"/>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78" name="Google Shape;378;p23"/>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grpSp>
        <p:nvGrpSpPr>
          <p:cNvPr id="379" name="Google Shape;379;p23"/>
          <p:cNvGrpSpPr/>
          <p:nvPr/>
        </p:nvGrpSpPr>
        <p:grpSpPr>
          <a:xfrm rot="-5400000">
            <a:off x="10997785" y="5743668"/>
            <a:ext cx="945420" cy="802193"/>
            <a:chOff x="8076238" y="467775"/>
            <a:chExt cx="709065" cy="601645"/>
          </a:xfrm>
        </p:grpSpPr>
        <p:sp>
          <p:nvSpPr>
            <p:cNvPr id="380" name="Google Shape;380;p23"/>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381" name="Google Shape;381;p23"/>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382" name="Google Shape;382;p23"/>
            <p:cNvCxnSpPr>
              <a:stCxn id="380" idx="2"/>
              <a:endCxn id="381"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spTree>
    <p:extLst>
      <p:ext uri="{BB962C8B-B14F-4D97-AF65-F5344CB8AC3E}">
        <p14:creationId xmlns:p14="http://schemas.microsoft.com/office/powerpoint/2010/main" val="8751108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86"/>
        <p:cNvGrpSpPr/>
        <p:nvPr/>
      </p:nvGrpSpPr>
      <p:grpSpPr>
        <a:xfrm>
          <a:off x="0" y="0"/>
          <a:ext cx="0" cy="0"/>
          <a:chOff x="0" y="0"/>
          <a:chExt cx="0" cy="0"/>
        </a:xfrm>
      </p:grpSpPr>
    </p:spTree>
    <p:extLst>
      <p:ext uri="{BB962C8B-B14F-4D97-AF65-F5344CB8AC3E}">
        <p14:creationId xmlns:p14="http://schemas.microsoft.com/office/powerpoint/2010/main" val="1364178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387"/>
        <p:cNvGrpSpPr/>
        <p:nvPr/>
      </p:nvGrpSpPr>
      <p:grpSpPr>
        <a:xfrm>
          <a:off x="0" y="0"/>
          <a:ext cx="0" cy="0"/>
          <a:chOff x="0" y="0"/>
          <a:chExt cx="0" cy="0"/>
        </a:xfrm>
      </p:grpSpPr>
      <p:sp>
        <p:nvSpPr>
          <p:cNvPr id="388" name="Google Shape;388;p26"/>
          <p:cNvSpPr txBox="1">
            <a:spLocks noGrp="1"/>
          </p:cNvSpPr>
          <p:nvPr>
            <p:ph type="title"/>
          </p:nvPr>
        </p:nvSpPr>
        <p:spPr>
          <a:xfrm>
            <a:off x="964600" y="681367"/>
            <a:ext cx="10262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494722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51" name="Google Shape;51;p4"/>
          <p:cNvSpPr txBox="1">
            <a:spLocks noGrp="1"/>
          </p:cNvSpPr>
          <p:nvPr>
            <p:ph type="body" idx="1"/>
          </p:nvPr>
        </p:nvSpPr>
        <p:spPr>
          <a:xfrm>
            <a:off x="960000" y="1441335"/>
            <a:ext cx="10272000" cy="5484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rgbClr val="434343"/>
              </a:buClr>
              <a:buSzPts val="1400"/>
              <a:buAutoNum type="arabicPeriod"/>
              <a:defRPr>
                <a:latin typeface="Mulish"/>
                <a:ea typeface="Mulish"/>
                <a:cs typeface="Mulish"/>
                <a:sym typeface="Mulish"/>
              </a:defRPr>
            </a:lvl1pPr>
            <a:lvl2pPr marL="1219170" lvl="1" indent="-423323" rtl="0">
              <a:lnSpc>
                <a:spcPct val="115000"/>
              </a:lnSpc>
              <a:spcBef>
                <a:spcPts val="0"/>
              </a:spcBef>
              <a:spcAft>
                <a:spcPts val="0"/>
              </a:spcAft>
              <a:buClr>
                <a:srgbClr val="434343"/>
              </a:buClr>
              <a:buSzPts val="1400"/>
              <a:buFont typeface="Roboto Condensed Light"/>
              <a:buAutoNum type="alphaLcPeriod"/>
              <a:defRPr>
                <a:solidFill>
                  <a:srgbClr val="434343"/>
                </a:solidFill>
              </a:defRPr>
            </a:lvl2pPr>
            <a:lvl3pPr marL="1828754" lvl="2" indent="-423323" rtl="0">
              <a:lnSpc>
                <a:spcPct val="115000"/>
              </a:lnSpc>
              <a:spcBef>
                <a:spcPts val="0"/>
              </a:spcBef>
              <a:spcAft>
                <a:spcPts val="0"/>
              </a:spcAft>
              <a:buClr>
                <a:srgbClr val="434343"/>
              </a:buClr>
              <a:buSzPts val="1400"/>
              <a:buFont typeface="Roboto Condensed Light"/>
              <a:buAutoNum type="romanLcPeriod"/>
              <a:defRPr>
                <a:solidFill>
                  <a:srgbClr val="434343"/>
                </a:solidFill>
              </a:defRPr>
            </a:lvl3pPr>
            <a:lvl4pPr marL="2438339" lvl="3" indent="-423323" rtl="0">
              <a:lnSpc>
                <a:spcPct val="115000"/>
              </a:lnSpc>
              <a:spcBef>
                <a:spcPts val="0"/>
              </a:spcBef>
              <a:spcAft>
                <a:spcPts val="0"/>
              </a:spcAft>
              <a:buClr>
                <a:srgbClr val="434343"/>
              </a:buClr>
              <a:buSzPts val="1400"/>
              <a:buFont typeface="Roboto Condensed Light"/>
              <a:buAutoNum type="arabicPeriod"/>
              <a:defRPr>
                <a:solidFill>
                  <a:srgbClr val="434343"/>
                </a:solidFill>
              </a:defRPr>
            </a:lvl4pPr>
            <a:lvl5pPr marL="3047924" lvl="4" indent="-423323" rtl="0">
              <a:lnSpc>
                <a:spcPct val="115000"/>
              </a:lnSpc>
              <a:spcBef>
                <a:spcPts val="0"/>
              </a:spcBef>
              <a:spcAft>
                <a:spcPts val="0"/>
              </a:spcAft>
              <a:buClr>
                <a:srgbClr val="434343"/>
              </a:buClr>
              <a:buSzPts val="1400"/>
              <a:buFont typeface="Roboto Condensed Light"/>
              <a:buAutoNum type="alphaLcPeriod"/>
              <a:defRPr>
                <a:solidFill>
                  <a:srgbClr val="434343"/>
                </a:solidFill>
              </a:defRPr>
            </a:lvl5pPr>
            <a:lvl6pPr marL="3657509" lvl="5" indent="-423323" rtl="0">
              <a:lnSpc>
                <a:spcPct val="115000"/>
              </a:lnSpc>
              <a:spcBef>
                <a:spcPts val="0"/>
              </a:spcBef>
              <a:spcAft>
                <a:spcPts val="0"/>
              </a:spcAft>
              <a:buClr>
                <a:srgbClr val="434343"/>
              </a:buClr>
              <a:buSzPts val="1400"/>
              <a:buFont typeface="Roboto Condensed Light"/>
              <a:buAutoNum type="romanLcPeriod"/>
              <a:defRPr>
                <a:solidFill>
                  <a:srgbClr val="434343"/>
                </a:solidFill>
              </a:defRPr>
            </a:lvl6pPr>
            <a:lvl7pPr marL="4267093" lvl="6" indent="-423323" rtl="0">
              <a:lnSpc>
                <a:spcPct val="115000"/>
              </a:lnSpc>
              <a:spcBef>
                <a:spcPts val="0"/>
              </a:spcBef>
              <a:spcAft>
                <a:spcPts val="0"/>
              </a:spcAft>
              <a:buClr>
                <a:srgbClr val="434343"/>
              </a:buClr>
              <a:buSzPts val="1400"/>
              <a:buFont typeface="Roboto Condensed Light"/>
              <a:buAutoNum type="arabicPeriod"/>
              <a:defRPr>
                <a:solidFill>
                  <a:srgbClr val="434343"/>
                </a:solidFill>
              </a:defRPr>
            </a:lvl7pPr>
            <a:lvl8pPr marL="4876678" lvl="7" indent="-423323" rtl="0">
              <a:lnSpc>
                <a:spcPct val="115000"/>
              </a:lnSpc>
              <a:spcBef>
                <a:spcPts val="0"/>
              </a:spcBef>
              <a:spcAft>
                <a:spcPts val="0"/>
              </a:spcAft>
              <a:buClr>
                <a:srgbClr val="434343"/>
              </a:buClr>
              <a:buSzPts val="1400"/>
              <a:buFont typeface="Roboto Condensed Light"/>
              <a:buAutoNum type="alphaLcPeriod"/>
              <a:defRPr>
                <a:solidFill>
                  <a:srgbClr val="434343"/>
                </a:solidFill>
              </a:defRPr>
            </a:lvl8pPr>
            <a:lvl9pPr marL="5486263" lvl="8" indent="-423323" rtl="0">
              <a:lnSpc>
                <a:spcPct val="115000"/>
              </a:lnSpc>
              <a:spcBef>
                <a:spcPts val="0"/>
              </a:spcBef>
              <a:spcAft>
                <a:spcPts val="0"/>
              </a:spcAft>
              <a:buClr>
                <a:srgbClr val="434343"/>
              </a:buClr>
              <a:buSzPts val="1400"/>
              <a:buFont typeface="Roboto Condensed Light"/>
              <a:buAutoNum type="romanLcPeriod"/>
              <a:defRPr>
                <a:solidFill>
                  <a:srgbClr val="434343"/>
                </a:solidFill>
              </a:defRPr>
            </a:lvl9pPr>
          </a:lstStyle>
          <a:p>
            <a:pPr lvl="0"/>
            <a:r>
              <a:rPr lang="en-US"/>
              <a:t>Click to edit Master text styles</a:t>
            </a:r>
          </a:p>
        </p:txBody>
      </p:sp>
      <p:grpSp>
        <p:nvGrpSpPr>
          <p:cNvPr id="52" name="Google Shape;52;p4"/>
          <p:cNvGrpSpPr/>
          <p:nvPr/>
        </p:nvGrpSpPr>
        <p:grpSpPr>
          <a:xfrm rot="-5400000">
            <a:off x="10768318" y="5564801"/>
            <a:ext cx="945420" cy="802193"/>
            <a:chOff x="8076238" y="467775"/>
            <a:chExt cx="709065" cy="601645"/>
          </a:xfrm>
        </p:grpSpPr>
        <p:sp>
          <p:nvSpPr>
            <p:cNvPr id="53" name="Google Shape;53;p4"/>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54" name="Google Shape;54;p4"/>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55" name="Google Shape;55;p4"/>
            <p:cNvCxnSpPr>
              <a:stCxn id="53" idx="2"/>
              <a:endCxn id="54"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56" name="Google Shape;56;p4"/>
          <p:cNvGrpSpPr/>
          <p:nvPr/>
        </p:nvGrpSpPr>
        <p:grpSpPr>
          <a:xfrm>
            <a:off x="197167" y="465333"/>
            <a:ext cx="514400" cy="508000"/>
            <a:chOff x="6069775" y="4352925"/>
            <a:chExt cx="385800" cy="381000"/>
          </a:xfrm>
        </p:grpSpPr>
        <p:sp>
          <p:nvSpPr>
            <p:cNvPr id="57" name="Google Shape;57;p4"/>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58" name="Google Shape;58;p4"/>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4"/>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60" name="Google Shape;60;p4"/>
          <p:cNvGrpSpPr/>
          <p:nvPr/>
        </p:nvGrpSpPr>
        <p:grpSpPr>
          <a:xfrm>
            <a:off x="10966067" y="256300"/>
            <a:ext cx="2521567" cy="1100651"/>
            <a:chOff x="8224550" y="192225"/>
            <a:chExt cx="1891175" cy="825488"/>
          </a:xfrm>
        </p:grpSpPr>
        <p:sp>
          <p:nvSpPr>
            <p:cNvPr id="61" name="Google Shape;61;p4"/>
            <p:cNvSpPr/>
            <p:nvPr/>
          </p:nvSpPr>
          <p:spPr>
            <a:xfrm>
              <a:off x="8610325" y="192225"/>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62" name="Google Shape;62;p4"/>
            <p:cNvSpPr/>
            <p:nvPr/>
          </p:nvSpPr>
          <p:spPr>
            <a:xfrm>
              <a:off x="8224550" y="636713"/>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63" name="Google Shape;63;p4"/>
          <p:cNvGrpSpPr/>
          <p:nvPr/>
        </p:nvGrpSpPr>
        <p:grpSpPr>
          <a:xfrm>
            <a:off x="447567" y="5689944"/>
            <a:ext cx="214000" cy="802329"/>
            <a:chOff x="449500" y="4227400"/>
            <a:chExt cx="160500" cy="642000"/>
          </a:xfrm>
        </p:grpSpPr>
        <p:sp>
          <p:nvSpPr>
            <p:cNvPr id="64" name="Google Shape;64;p4"/>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65" name="Google Shape;65;p4"/>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66" name="Google Shape;66;p4"/>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67" name="Google Shape;67;p4"/>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1202371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8"/>
        <p:cNvGrpSpPr/>
        <p:nvPr/>
      </p:nvGrpSpPr>
      <p:grpSpPr>
        <a:xfrm>
          <a:off x="0" y="0"/>
          <a:ext cx="0" cy="0"/>
          <a:chOff x="0" y="0"/>
          <a:chExt cx="0" cy="0"/>
        </a:xfrm>
      </p:grpSpPr>
      <p:sp>
        <p:nvSpPr>
          <p:cNvPr id="69" name="Google Shape;69;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70" name="Google Shape;70;p5"/>
          <p:cNvSpPr txBox="1">
            <a:spLocks noGrp="1"/>
          </p:cNvSpPr>
          <p:nvPr>
            <p:ph type="subTitle" idx="1"/>
          </p:nvPr>
        </p:nvSpPr>
        <p:spPr>
          <a:xfrm>
            <a:off x="6425496" y="3225133"/>
            <a:ext cx="3808800" cy="1594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867" b="0"/>
            </a:lvl1pPr>
            <a:lvl2pPr lvl="1" algn="ctr" rtl="0">
              <a:lnSpc>
                <a:spcPct val="115000"/>
              </a:lnSpc>
              <a:spcBef>
                <a:spcPts val="0"/>
              </a:spcBef>
              <a:spcAft>
                <a:spcPts val="0"/>
              </a:spcAft>
              <a:buSzPts val="2800"/>
              <a:buNone/>
              <a:defRPr sz="3733"/>
            </a:lvl2pPr>
            <a:lvl3pPr lvl="2" algn="ctr" rtl="0">
              <a:lnSpc>
                <a:spcPct val="115000"/>
              </a:lnSpc>
              <a:spcBef>
                <a:spcPts val="0"/>
              </a:spcBef>
              <a:spcAft>
                <a:spcPts val="0"/>
              </a:spcAft>
              <a:buSzPts val="2800"/>
              <a:buNone/>
              <a:defRPr sz="3733"/>
            </a:lvl3pPr>
            <a:lvl4pPr lvl="3" algn="ctr" rtl="0">
              <a:lnSpc>
                <a:spcPct val="115000"/>
              </a:lnSpc>
              <a:spcBef>
                <a:spcPts val="0"/>
              </a:spcBef>
              <a:spcAft>
                <a:spcPts val="0"/>
              </a:spcAft>
              <a:buSzPts val="2800"/>
              <a:buNone/>
              <a:defRPr sz="3733"/>
            </a:lvl4pPr>
            <a:lvl5pPr lvl="4" algn="ctr" rtl="0">
              <a:lnSpc>
                <a:spcPct val="115000"/>
              </a:lnSpc>
              <a:spcBef>
                <a:spcPts val="0"/>
              </a:spcBef>
              <a:spcAft>
                <a:spcPts val="0"/>
              </a:spcAft>
              <a:buSzPts val="2800"/>
              <a:buNone/>
              <a:defRPr sz="3733"/>
            </a:lvl5pPr>
            <a:lvl6pPr lvl="5" algn="ctr" rtl="0">
              <a:lnSpc>
                <a:spcPct val="115000"/>
              </a:lnSpc>
              <a:spcBef>
                <a:spcPts val="0"/>
              </a:spcBef>
              <a:spcAft>
                <a:spcPts val="0"/>
              </a:spcAft>
              <a:buSzPts val="2800"/>
              <a:buNone/>
              <a:defRPr sz="3733"/>
            </a:lvl6pPr>
            <a:lvl7pPr lvl="6" algn="ctr" rtl="0">
              <a:lnSpc>
                <a:spcPct val="115000"/>
              </a:lnSpc>
              <a:spcBef>
                <a:spcPts val="0"/>
              </a:spcBef>
              <a:spcAft>
                <a:spcPts val="0"/>
              </a:spcAft>
              <a:buSzPts val="2800"/>
              <a:buNone/>
              <a:defRPr sz="3733"/>
            </a:lvl7pPr>
            <a:lvl8pPr lvl="7" algn="ctr" rtl="0">
              <a:lnSpc>
                <a:spcPct val="115000"/>
              </a:lnSpc>
              <a:spcBef>
                <a:spcPts val="0"/>
              </a:spcBef>
              <a:spcAft>
                <a:spcPts val="0"/>
              </a:spcAft>
              <a:buSzPts val="2800"/>
              <a:buNone/>
              <a:defRPr sz="3733"/>
            </a:lvl8pPr>
            <a:lvl9pPr lvl="8" algn="ctr" rtl="0">
              <a:lnSpc>
                <a:spcPct val="115000"/>
              </a:lnSpc>
              <a:spcBef>
                <a:spcPts val="0"/>
              </a:spcBef>
              <a:spcAft>
                <a:spcPts val="0"/>
              </a:spcAft>
              <a:buSzPts val="2800"/>
              <a:buNone/>
              <a:defRPr sz="3733"/>
            </a:lvl9pPr>
          </a:lstStyle>
          <a:p>
            <a:r>
              <a:rPr lang="en-US"/>
              <a:t>Click to edit Master subtitle style</a:t>
            </a:r>
            <a:endParaRPr/>
          </a:p>
        </p:txBody>
      </p:sp>
      <p:sp>
        <p:nvSpPr>
          <p:cNvPr id="71" name="Google Shape;71;p5"/>
          <p:cNvSpPr txBox="1">
            <a:spLocks noGrp="1"/>
          </p:cNvSpPr>
          <p:nvPr>
            <p:ph type="subTitle" idx="2"/>
          </p:nvPr>
        </p:nvSpPr>
        <p:spPr>
          <a:xfrm>
            <a:off x="1957693" y="3225133"/>
            <a:ext cx="3808800" cy="1594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800"/>
              <a:buNone/>
              <a:defRPr sz="1867" b="0"/>
            </a:lvl1pPr>
            <a:lvl2pPr lvl="1" algn="ctr" rtl="0">
              <a:lnSpc>
                <a:spcPct val="115000"/>
              </a:lnSpc>
              <a:spcBef>
                <a:spcPts val="0"/>
              </a:spcBef>
              <a:spcAft>
                <a:spcPts val="0"/>
              </a:spcAft>
              <a:buSzPts val="2800"/>
              <a:buNone/>
              <a:defRPr sz="3733"/>
            </a:lvl2pPr>
            <a:lvl3pPr lvl="2" algn="ctr" rtl="0">
              <a:lnSpc>
                <a:spcPct val="115000"/>
              </a:lnSpc>
              <a:spcBef>
                <a:spcPts val="0"/>
              </a:spcBef>
              <a:spcAft>
                <a:spcPts val="0"/>
              </a:spcAft>
              <a:buSzPts val="2800"/>
              <a:buNone/>
              <a:defRPr sz="3733"/>
            </a:lvl3pPr>
            <a:lvl4pPr lvl="3" algn="ctr" rtl="0">
              <a:lnSpc>
                <a:spcPct val="115000"/>
              </a:lnSpc>
              <a:spcBef>
                <a:spcPts val="0"/>
              </a:spcBef>
              <a:spcAft>
                <a:spcPts val="0"/>
              </a:spcAft>
              <a:buSzPts val="2800"/>
              <a:buNone/>
              <a:defRPr sz="3733"/>
            </a:lvl4pPr>
            <a:lvl5pPr lvl="4" algn="ctr" rtl="0">
              <a:lnSpc>
                <a:spcPct val="115000"/>
              </a:lnSpc>
              <a:spcBef>
                <a:spcPts val="0"/>
              </a:spcBef>
              <a:spcAft>
                <a:spcPts val="0"/>
              </a:spcAft>
              <a:buSzPts val="2800"/>
              <a:buNone/>
              <a:defRPr sz="3733"/>
            </a:lvl5pPr>
            <a:lvl6pPr lvl="5" algn="ctr" rtl="0">
              <a:lnSpc>
                <a:spcPct val="115000"/>
              </a:lnSpc>
              <a:spcBef>
                <a:spcPts val="0"/>
              </a:spcBef>
              <a:spcAft>
                <a:spcPts val="0"/>
              </a:spcAft>
              <a:buSzPts val="2800"/>
              <a:buNone/>
              <a:defRPr sz="3733"/>
            </a:lvl6pPr>
            <a:lvl7pPr lvl="6" algn="ctr" rtl="0">
              <a:lnSpc>
                <a:spcPct val="115000"/>
              </a:lnSpc>
              <a:spcBef>
                <a:spcPts val="0"/>
              </a:spcBef>
              <a:spcAft>
                <a:spcPts val="0"/>
              </a:spcAft>
              <a:buSzPts val="2800"/>
              <a:buNone/>
              <a:defRPr sz="3733"/>
            </a:lvl7pPr>
            <a:lvl8pPr lvl="7" algn="ctr" rtl="0">
              <a:lnSpc>
                <a:spcPct val="115000"/>
              </a:lnSpc>
              <a:spcBef>
                <a:spcPts val="0"/>
              </a:spcBef>
              <a:spcAft>
                <a:spcPts val="0"/>
              </a:spcAft>
              <a:buSzPts val="2800"/>
              <a:buNone/>
              <a:defRPr sz="3733"/>
            </a:lvl8pPr>
            <a:lvl9pPr lvl="8" algn="ctr" rtl="0">
              <a:lnSpc>
                <a:spcPct val="115000"/>
              </a:lnSpc>
              <a:spcBef>
                <a:spcPts val="0"/>
              </a:spcBef>
              <a:spcAft>
                <a:spcPts val="0"/>
              </a:spcAft>
              <a:buSzPts val="2800"/>
              <a:buNone/>
              <a:defRPr sz="3733"/>
            </a:lvl9pPr>
          </a:lstStyle>
          <a:p>
            <a:r>
              <a:rPr lang="en-US"/>
              <a:t>Click to edit Master subtitle style</a:t>
            </a:r>
            <a:endParaRPr/>
          </a:p>
        </p:txBody>
      </p:sp>
      <p:sp>
        <p:nvSpPr>
          <p:cNvPr id="72" name="Google Shape;72;p5"/>
          <p:cNvSpPr txBox="1">
            <a:spLocks noGrp="1"/>
          </p:cNvSpPr>
          <p:nvPr>
            <p:ph type="subTitle" idx="3"/>
          </p:nvPr>
        </p:nvSpPr>
        <p:spPr>
          <a:xfrm>
            <a:off x="6425507" y="2698733"/>
            <a:ext cx="3808800" cy="55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sp>
        <p:nvSpPr>
          <p:cNvPr id="73" name="Google Shape;73;p5"/>
          <p:cNvSpPr txBox="1">
            <a:spLocks noGrp="1"/>
          </p:cNvSpPr>
          <p:nvPr>
            <p:ph type="subTitle" idx="4"/>
          </p:nvPr>
        </p:nvSpPr>
        <p:spPr>
          <a:xfrm>
            <a:off x="1957693" y="2698733"/>
            <a:ext cx="3808800" cy="55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667" b="1">
                <a:latin typeface="Fjalla One"/>
                <a:ea typeface="Fjalla One"/>
                <a:cs typeface="Fjalla One"/>
                <a:sym typeface="Fjalla One"/>
              </a:defRPr>
            </a:lvl1pPr>
            <a:lvl2pPr lvl="1" algn="ctr" rtl="0">
              <a:lnSpc>
                <a:spcPct val="115000"/>
              </a:lnSpc>
              <a:spcBef>
                <a:spcPts val="0"/>
              </a:spcBef>
              <a:spcAft>
                <a:spcPts val="0"/>
              </a:spcAft>
              <a:buSzPts val="2400"/>
              <a:buFont typeface="DM Sans"/>
              <a:buNone/>
              <a:defRPr sz="32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32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32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32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32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32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32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3200" b="1">
                <a:latin typeface="DM Sans"/>
                <a:ea typeface="DM Sans"/>
                <a:cs typeface="DM Sans"/>
                <a:sym typeface="DM Sans"/>
              </a:defRPr>
            </a:lvl9pPr>
          </a:lstStyle>
          <a:p>
            <a:r>
              <a:rPr lang="en-US"/>
              <a:t>Click to edit Master subtitle style</a:t>
            </a:r>
            <a:endParaRPr/>
          </a:p>
        </p:txBody>
      </p:sp>
      <p:grpSp>
        <p:nvGrpSpPr>
          <p:cNvPr id="74" name="Google Shape;74;p5"/>
          <p:cNvGrpSpPr/>
          <p:nvPr/>
        </p:nvGrpSpPr>
        <p:grpSpPr>
          <a:xfrm flipH="1">
            <a:off x="693751" y="5890767"/>
            <a:ext cx="514400" cy="508000"/>
            <a:chOff x="6069775" y="4352925"/>
            <a:chExt cx="385800" cy="381000"/>
          </a:xfrm>
        </p:grpSpPr>
        <p:sp>
          <p:nvSpPr>
            <p:cNvPr id="75" name="Google Shape;75;p5"/>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76" name="Google Shape;76;p5"/>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5"/>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78" name="Google Shape;78;p5"/>
          <p:cNvGrpSpPr/>
          <p:nvPr/>
        </p:nvGrpSpPr>
        <p:grpSpPr>
          <a:xfrm flipH="1">
            <a:off x="10813185" y="1686134"/>
            <a:ext cx="2521567" cy="1693317"/>
            <a:chOff x="-792175" y="1876250"/>
            <a:chExt cx="1891175" cy="1269988"/>
          </a:xfrm>
        </p:grpSpPr>
        <p:sp>
          <p:nvSpPr>
            <p:cNvPr id="79" name="Google Shape;79;p5"/>
            <p:cNvSpPr/>
            <p:nvPr/>
          </p:nvSpPr>
          <p:spPr>
            <a:xfrm>
              <a:off x="-406400" y="23207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80" name="Google Shape;80;p5"/>
            <p:cNvSpPr/>
            <p:nvPr/>
          </p:nvSpPr>
          <p:spPr>
            <a:xfrm>
              <a:off x="-792175" y="1876250"/>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81" name="Google Shape;81;p5"/>
            <p:cNvSpPr/>
            <p:nvPr/>
          </p:nvSpPr>
          <p:spPr>
            <a:xfrm>
              <a:off x="-792175" y="2765238"/>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82" name="Google Shape;82;p5"/>
          <p:cNvGrpSpPr/>
          <p:nvPr/>
        </p:nvGrpSpPr>
        <p:grpSpPr>
          <a:xfrm>
            <a:off x="11546133" y="5689944"/>
            <a:ext cx="214000" cy="802329"/>
            <a:chOff x="449500" y="4227400"/>
            <a:chExt cx="160500" cy="642000"/>
          </a:xfrm>
        </p:grpSpPr>
        <p:sp>
          <p:nvSpPr>
            <p:cNvPr id="83" name="Google Shape;83;p5"/>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84" name="Google Shape;84;p5"/>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85" name="Google Shape;85;p5"/>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86" name="Google Shape;86;p5"/>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25022741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7"/>
        <p:cNvGrpSpPr/>
        <p:nvPr/>
      </p:nvGrpSpPr>
      <p:grpSpPr>
        <a:xfrm>
          <a:off x="0" y="0"/>
          <a:ext cx="0" cy="0"/>
          <a:chOff x="0" y="0"/>
          <a:chExt cx="0" cy="0"/>
        </a:xfrm>
      </p:grpSpPr>
      <p:sp>
        <p:nvSpPr>
          <p:cNvPr id="88" name="Google Shape;88;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89" name="Google Shape;89;p6"/>
          <p:cNvGrpSpPr/>
          <p:nvPr/>
        </p:nvGrpSpPr>
        <p:grpSpPr>
          <a:xfrm rot="-5400000">
            <a:off x="10997785" y="5743668"/>
            <a:ext cx="945420" cy="802193"/>
            <a:chOff x="8076238" y="467775"/>
            <a:chExt cx="709065" cy="601645"/>
          </a:xfrm>
        </p:grpSpPr>
        <p:sp>
          <p:nvSpPr>
            <p:cNvPr id="90" name="Google Shape;90;p6"/>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91" name="Google Shape;91;p6"/>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92" name="Google Shape;92;p6"/>
            <p:cNvCxnSpPr>
              <a:stCxn id="90" idx="2"/>
              <a:endCxn id="91"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93" name="Google Shape;93;p6"/>
          <p:cNvGrpSpPr/>
          <p:nvPr/>
        </p:nvGrpSpPr>
        <p:grpSpPr>
          <a:xfrm>
            <a:off x="447568" y="492104"/>
            <a:ext cx="11296833" cy="6000169"/>
            <a:chOff x="335675" y="369077"/>
            <a:chExt cx="8472625" cy="4500127"/>
          </a:xfrm>
        </p:grpSpPr>
        <p:grpSp>
          <p:nvGrpSpPr>
            <p:cNvPr id="94" name="Google Shape;94;p6"/>
            <p:cNvGrpSpPr/>
            <p:nvPr/>
          </p:nvGrpSpPr>
          <p:grpSpPr>
            <a:xfrm>
              <a:off x="335675" y="4267457"/>
              <a:ext cx="160500" cy="601747"/>
              <a:chOff x="449500" y="4227400"/>
              <a:chExt cx="160500" cy="642000"/>
            </a:xfrm>
          </p:grpSpPr>
          <p:sp>
            <p:nvSpPr>
              <p:cNvPr id="95" name="Google Shape;95;p6"/>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96" name="Google Shape;96;p6"/>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97" name="Google Shape;97;p6"/>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98" name="Google Shape;98;p6"/>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99" name="Google Shape;99;p6"/>
            <p:cNvGrpSpPr/>
            <p:nvPr/>
          </p:nvGrpSpPr>
          <p:grpSpPr>
            <a:xfrm>
              <a:off x="8647800" y="369077"/>
              <a:ext cx="160500" cy="601747"/>
              <a:chOff x="449500" y="4227400"/>
              <a:chExt cx="160500" cy="642000"/>
            </a:xfrm>
          </p:grpSpPr>
          <p:sp>
            <p:nvSpPr>
              <p:cNvPr id="100" name="Google Shape;100;p6"/>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01" name="Google Shape;101;p6"/>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02" name="Google Shape;102;p6"/>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03" name="Google Shape;103;p6"/>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spTree>
    <p:extLst>
      <p:ext uri="{BB962C8B-B14F-4D97-AF65-F5344CB8AC3E}">
        <p14:creationId xmlns:p14="http://schemas.microsoft.com/office/powerpoint/2010/main" val="31532758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4"/>
        <p:cNvGrpSpPr/>
        <p:nvPr/>
      </p:nvGrpSpPr>
      <p:grpSpPr>
        <a:xfrm>
          <a:off x="0" y="0"/>
          <a:ext cx="0" cy="0"/>
          <a:chOff x="0" y="0"/>
          <a:chExt cx="0" cy="0"/>
        </a:xfrm>
      </p:grpSpPr>
      <p:sp>
        <p:nvSpPr>
          <p:cNvPr id="105" name="Google Shape;105;p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106" name="Google Shape;106;p7"/>
          <p:cNvGrpSpPr/>
          <p:nvPr/>
        </p:nvGrpSpPr>
        <p:grpSpPr>
          <a:xfrm>
            <a:off x="11395933" y="465333"/>
            <a:ext cx="514400" cy="508000"/>
            <a:chOff x="6069775" y="4352925"/>
            <a:chExt cx="385800" cy="381000"/>
          </a:xfrm>
        </p:grpSpPr>
        <p:sp>
          <p:nvSpPr>
            <p:cNvPr id="107" name="Google Shape;107;p7"/>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108" name="Google Shape;108;p7"/>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109" name="Google Shape;109;p7"/>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110" name="Google Shape;110;p7"/>
          <p:cNvGrpSpPr/>
          <p:nvPr/>
        </p:nvGrpSpPr>
        <p:grpSpPr>
          <a:xfrm>
            <a:off x="447567" y="5689944"/>
            <a:ext cx="11312567" cy="802329"/>
            <a:chOff x="335675" y="4267457"/>
            <a:chExt cx="8484425" cy="601747"/>
          </a:xfrm>
        </p:grpSpPr>
        <p:grpSp>
          <p:nvGrpSpPr>
            <p:cNvPr id="111" name="Google Shape;111;p7"/>
            <p:cNvGrpSpPr/>
            <p:nvPr/>
          </p:nvGrpSpPr>
          <p:grpSpPr>
            <a:xfrm>
              <a:off x="335675" y="4267457"/>
              <a:ext cx="160500" cy="601747"/>
              <a:chOff x="449500" y="4227400"/>
              <a:chExt cx="160500" cy="642000"/>
            </a:xfrm>
          </p:grpSpPr>
          <p:sp>
            <p:nvSpPr>
              <p:cNvPr id="112" name="Google Shape;112;p7"/>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13" name="Google Shape;113;p7"/>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14" name="Google Shape;114;p7"/>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15" name="Google Shape;115;p7"/>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116" name="Google Shape;116;p7"/>
            <p:cNvGrpSpPr/>
            <p:nvPr/>
          </p:nvGrpSpPr>
          <p:grpSpPr>
            <a:xfrm>
              <a:off x="8659600" y="4267457"/>
              <a:ext cx="160500" cy="601747"/>
              <a:chOff x="449500" y="4227400"/>
              <a:chExt cx="160500" cy="642000"/>
            </a:xfrm>
          </p:grpSpPr>
          <p:sp>
            <p:nvSpPr>
              <p:cNvPr id="117" name="Google Shape;117;p7"/>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18" name="Google Shape;118;p7"/>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19" name="Google Shape;119;p7"/>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20" name="Google Shape;120;p7"/>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spTree>
    <p:extLst>
      <p:ext uri="{BB962C8B-B14F-4D97-AF65-F5344CB8AC3E}">
        <p14:creationId xmlns:p14="http://schemas.microsoft.com/office/powerpoint/2010/main" val="1638575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1"/>
        <p:cNvGrpSpPr/>
        <p:nvPr/>
      </p:nvGrpSpPr>
      <p:grpSpPr>
        <a:xfrm>
          <a:off x="0" y="0"/>
          <a:ext cx="0" cy="0"/>
          <a:chOff x="0" y="0"/>
          <a:chExt cx="0" cy="0"/>
        </a:xfrm>
      </p:grpSpPr>
      <p:sp>
        <p:nvSpPr>
          <p:cNvPr id="122" name="Google Shape;122;p8"/>
          <p:cNvSpPr txBox="1">
            <a:spLocks noGrp="1"/>
          </p:cNvSpPr>
          <p:nvPr>
            <p:ph type="subTitle" idx="1"/>
          </p:nvPr>
        </p:nvSpPr>
        <p:spPr>
          <a:xfrm>
            <a:off x="950967" y="1535667"/>
            <a:ext cx="7005200" cy="802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AutoNum type="arabicPeriod"/>
              <a:defRPr sz="1867"/>
            </a:lvl1pPr>
            <a:lvl2pPr lvl="1" algn="ctr" rtl="0">
              <a:lnSpc>
                <a:spcPct val="115000"/>
              </a:lnSpc>
              <a:spcBef>
                <a:spcPts val="0"/>
              </a:spcBef>
              <a:spcAft>
                <a:spcPts val="0"/>
              </a:spcAft>
              <a:buClr>
                <a:srgbClr val="999999"/>
              </a:buClr>
              <a:buSzPts val="800"/>
              <a:buFont typeface="Open Sans"/>
              <a:buAutoNum type="alphaLcPeriod"/>
              <a:defRPr/>
            </a:lvl2pPr>
            <a:lvl3pPr lvl="2" algn="ctr" rtl="0">
              <a:lnSpc>
                <a:spcPct val="115000"/>
              </a:lnSpc>
              <a:spcBef>
                <a:spcPts val="0"/>
              </a:spcBef>
              <a:spcAft>
                <a:spcPts val="0"/>
              </a:spcAft>
              <a:buClr>
                <a:srgbClr val="999999"/>
              </a:buClr>
              <a:buSzPts val="800"/>
              <a:buFont typeface="Open Sans"/>
              <a:buAutoNum type="romanLcPeriod"/>
              <a:defRPr/>
            </a:lvl3pPr>
            <a:lvl4pPr lvl="3" algn="ctr" rtl="0">
              <a:lnSpc>
                <a:spcPct val="115000"/>
              </a:lnSpc>
              <a:spcBef>
                <a:spcPts val="0"/>
              </a:spcBef>
              <a:spcAft>
                <a:spcPts val="0"/>
              </a:spcAft>
              <a:buClr>
                <a:srgbClr val="999999"/>
              </a:buClr>
              <a:buSzPts val="800"/>
              <a:buFont typeface="Open Sans"/>
              <a:buAutoNum type="arabicPeriod"/>
              <a:defRPr/>
            </a:lvl4pPr>
            <a:lvl5pPr lvl="4" algn="ctr" rtl="0">
              <a:lnSpc>
                <a:spcPct val="115000"/>
              </a:lnSpc>
              <a:spcBef>
                <a:spcPts val="0"/>
              </a:spcBef>
              <a:spcAft>
                <a:spcPts val="0"/>
              </a:spcAft>
              <a:buClr>
                <a:srgbClr val="999999"/>
              </a:buClr>
              <a:buSzPts val="1200"/>
              <a:buFont typeface="Open Sans"/>
              <a:buAutoNum type="alphaLcPeriod"/>
              <a:defRPr/>
            </a:lvl5pPr>
            <a:lvl6pPr lvl="5" algn="ctr" rtl="0">
              <a:lnSpc>
                <a:spcPct val="115000"/>
              </a:lnSpc>
              <a:spcBef>
                <a:spcPts val="0"/>
              </a:spcBef>
              <a:spcAft>
                <a:spcPts val="0"/>
              </a:spcAft>
              <a:buClr>
                <a:srgbClr val="999999"/>
              </a:buClr>
              <a:buSzPts val="1200"/>
              <a:buFont typeface="Open Sans"/>
              <a:buAutoNum type="romanLcPeriod"/>
              <a:defRPr/>
            </a:lvl6pPr>
            <a:lvl7pPr lvl="6" algn="ctr" rtl="0">
              <a:lnSpc>
                <a:spcPct val="115000"/>
              </a:lnSpc>
              <a:spcBef>
                <a:spcPts val="0"/>
              </a:spcBef>
              <a:spcAft>
                <a:spcPts val="0"/>
              </a:spcAft>
              <a:buClr>
                <a:srgbClr val="999999"/>
              </a:buClr>
              <a:buSzPts val="700"/>
              <a:buFont typeface="Open Sans"/>
              <a:buAutoNum type="arabicPeriod"/>
              <a:defRPr/>
            </a:lvl7pPr>
            <a:lvl8pPr lvl="7" algn="ctr" rtl="0">
              <a:lnSpc>
                <a:spcPct val="115000"/>
              </a:lnSpc>
              <a:spcBef>
                <a:spcPts val="0"/>
              </a:spcBef>
              <a:spcAft>
                <a:spcPts val="0"/>
              </a:spcAft>
              <a:buClr>
                <a:srgbClr val="999999"/>
              </a:buClr>
              <a:buSzPts val="700"/>
              <a:buFont typeface="Open Sans"/>
              <a:buAutoNum type="alphaLcPeriod"/>
              <a:defRPr/>
            </a:lvl8pPr>
            <a:lvl9pPr lvl="8" algn="ctr" rtl="0">
              <a:lnSpc>
                <a:spcPct val="115000"/>
              </a:lnSpc>
              <a:spcBef>
                <a:spcPts val="0"/>
              </a:spcBef>
              <a:spcAft>
                <a:spcPts val="0"/>
              </a:spcAft>
              <a:buClr>
                <a:srgbClr val="999999"/>
              </a:buClr>
              <a:buSzPts val="600"/>
              <a:buFont typeface="Open Sans"/>
              <a:buAutoNum type="romanLcPeriod"/>
              <a:defRPr/>
            </a:lvl9pPr>
          </a:lstStyle>
          <a:p>
            <a:r>
              <a:rPr lang="en-US"/>
              <a:t>Click to edit Master subtitle style</a:t>
            </a:r>
            <a:endParaRPr/>
          </a:p>
        </p:txBody>
      </p:sp>
      <p:sp>
        <p:nvSpPr>
          <p:cNvPr id="123" name="Google Shape;123;p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grpSp>
        <p:nvGrpSpPr>
          <p:cNvPr id="124" name="Google Shape;124;p8"/>
          <p:cNvGrpSpPr/>
          <p:nvPr/>
        </p:nvGrpSpPr>
        <p:grpSpPr>
          <a:xfrm flipH="1">
            <a:off x="693751" y="5890767"/>
            <a:ext cx="514400" cy="508000"/>
            <a:chOff x="6069775" y="4352925"/>
            <a:chExt cx="385800" cy="381000"/>
          </a:xfrm>
        </p:grpSpPr>
        <p:sp>
          <p:nvSpPr>
            <p:cNvPr id="125" name="Google Shape;125;p8"/>
            <p:cNvSpPr/>
            <p:nvPr/>
          </p:nvSpPr>
          <p:spPr>
            <a:xfrm>
              <a:off x="6182425" y="4452875"/>
              <a:ext cx="160500" cy="1647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126" name="Google Shape;126;p8"/>
            <p:cNvCxnSpPr/>
            <p:nvPr/>
          </p:nvCxnSpPr>
          <p:spPr>
            <a:xfrm>
              <a:off x="6262675" y="4352925"/>
              <a:ext cx="0" cy="38100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8"/>
            <p:cNvCxnSpPr/>
            <p:nvPr/>
          </p:nvCxnSpPr>
          <p:spPr>
            <a:xfrm rot="10800000">
              <a:off x="6069775" y="4535225"/>
              <a:ext cx="385800" cy="0"/>
            </a:xfrm>
            <a:prstGeom prst="straightConnector1">
              <a:avLst/>
            </a:prstGeom>
            <a:noFill/>
            <a:ln w="9525" cap="flat" cmpd="sng">
              <a:solidFill>
                <a:schemeClr val="dk1"/>
              </a:solidFill>
              <a:prstDash val="solid"/>
              <a:round/>
              <a:headEnd type="none" w="med" len="med"/>
              <a:tailEnd type="none" w="med" len="med"/>
            </a:ln>
          </p:spPr>
        </p:cxnSp>
      </p:grpSp>
      <p:grpSp>
        <p:nvGrpSpPr>
          <p:cNvPr id="128" name="Google Shape;128;p8"/>
          <p:cNvGrpSpPr/>
          <p:nvPr/>
        </p:nvGrpSpPr>
        <p:grpSpPr>
          <a:xfrm flipH="1">
            <a:off x="10860145" y="5596562"/>
            <a:ext cx="945420" cy="802193"/>
            <a:chOff x="8076238" y="467775"/>
            <a:chExt cx="709065" cy="601645"/>
          </a:xfrm>
        </p:grpSpPr>
        <p:sp>
          <p:nvSpPr>
            <p:cNvPr id="129" name="Google Shape;129;p8"/>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30" name="Google Shape;130;p8"/>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131" name="Google Shape;131;p8"/>
            <p:cNvCxnSpPr>
              <a:stCxn id="129" idx="2"/>
              <a:endCxn id="130"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132" name="Google Shape;132;p8"/>
          <p:cNvGrpSpPr/>
          <p:nvPr/>
        </p:nvGrpSpPr>
        <p:grpSpPr>
          <a:xfrm rot="10800000">
            <a:off x="10461334" y="368900"/>
            <a:ext cx="2521567" cy="1693317"/>
            <a:chOff x="-792175" y="1876250"/>
            <a:chExt cx="1891175" cy="1269988"/>
          </a:xfrm>
        </p:grpSpPr>
        <p:sp>
          <p:nvSpPr>
            <p:cNvPr id="133" name="Google Shape;133;p8"/>
            <p:cNvSpPr/>
            <p:nvPr/>
          </p:nvSpPr>
          <p:spPr>
            <a:xfrm>
              <a:off x="-406400" y="2320750"/>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34" name="Google Shape;134;p8"/>
            <p:cNvSpPr/>
            <p:nvPr/>
          </p:nvSpPr>
          <p:spPr>
            <a:xfrm>
              <a:off x="-792175" y="18762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35" name="Google Shape;135;p8"/>
            <p:cNvSpPr/>
            <p:nvPr/>
          </p:nvSpPr>
          <p:spPr>
            <a:xfrm>
              <a:off x="-792175" y="2765238"/>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305505398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36"/>
        <p:cNvGrpSpPr/>
        <p:nvPr/>
      </p:nvGrpSpPr>
      <p:grpSpPr>
        <a:xfrm>
          <a:off x="0" y="0"/>
          <a:ext cx="0" cy="0"/>
          <a:chOff x="0" y="0"/>
          <a:chExt cx="0" cy="0"/>
        </a:xfrm>
      </p:grpSpPr>
      <p:sp>
        <p:nvSpPr>
          <p:cNvPr id="137" name="Google Shape;137;p9"/>
          <p:cNvSpPr txBox="1">
            <a:spLocks noGrp="1"/>
          </p:cNvSpPr>
          <p:nvPr>
            <p:ph type="title"/>
          </p:nvPr>
        </p:nvSpPr>
        <p:spPr>
          <a:xfrm>
            <a:off x="2466467" y="2677917"/>
            <a:ext cx="6948800" cy="1607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8000" b="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grpSp>
        <p:nvGrpSpPr>
          <p:cNvPr id="138" name="Google Shape;138;p9"/>
          <p:cNvGrpSpPr/>
          <p:nvPr/>
        </p:nvGrpSpPr>
        <p:grpSpPr>
          <a:xfrm rot="10800000">
            <a:off x="-1056233" y="1574367"/>
            <a:ext cx="2521567" cy="1693317"/>
            <a:chOff x="-792175" y="1876250"/>
            <a:chExt cx="1891175" cy="1269988"/>
          </a:xfrm>
        </p:grpSpPr>
        <p:sp>
          <p:nvSpPr>
            <p:cNvPr id="139" name="Google Shape;139;p9"/>
            <p:cNvSpPr/>
            <p:nvPr/>
          </p:nvSpPr>
          <p:spPr>
            <a:xfrm>
              <a:off x="-406400" y="2320750"/>
              <a:ext cx="1505400" cy="381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40" name="Google Shape;140;p9"/>
            <p:cNvSpPr/>
            <p:nvPr/>
          </p:nvSpPr>
          <p:spPr>
            <a:xfrm>
              <a:off x="-792175" y="1876250"/>
              <a:ext cx="1505400" cy="381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41" name="Google Shape;141;p9"/>
            <p:cNvSpPr/>
            <p:nvPr/>
          </p:nvSpPr>
          <p:spPr>
            <a:xfrm>
              <a:off x="-792175" y="2765238"/>
              <a:ext cx="1505400" cy="381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142" name="Google Shape;142;p9"/>
          <p:cNvGrpSpPr/>
          <p:nvPr/>
        </p:nvGrpSpPr>
        <p:grpSpPr>
          <a:xfrm>
            <a:off x="447567" y="5689944"/>
            <a:ext cx="214000" cy="802329"/>
            <a:chOff x="449500" y="4227400"/>
            <a:chExt cx="160500" cy="642000"/>
          </a:xfrm>
        </p:grpSpPr>
        <p:sp>
          <p:nvSpPr>
            <p:cNvPr id="143" name="Google Shape;143;p9"/>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44" name="Google Shape;144;p9"/>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45" name="Google Shape;145;p9"/>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46" name="Google Shape;146;p9"/>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grpSp>
        <p:nvGrpSpPr>
          <p:cNvPr id="147" name="Google Shape;147;p9"/>
          <p:cNvGrpSpPr/>
          <p:nvPr/>
        </p:nvGrpSpPr>
        <p:grpSpPr>
          <a:xfrm>
            <a:off x="11530400" y="492103"/>
            <a:ext cx="214000" cy="802329"/>
            <a:chOff x="449500" y="4227400"/>
            <a:chExt cx="160500" cy="642000"/>
          </a:xfrm>
        </p:grpSpPr>
        <p:sp>
          <p:nvSpPr>
            <p:cNvPr id="148" name="Google Shape;148;p9"/>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49" name="Google Shape;149;p9"/>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50" name="Google Shape;150;p9"/>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51" name="Google Shape;151;p9"/>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24452778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52"/>
        <p:cNvGrpSpPr/>
        <p:nvPr/>
      </p:nvGrpSpPr>
      <p:grpSpPr>
        <a:xfrm>
          <a:off x="0" y="0"/>
          <a:ext cx="0" cy="0"/>
          <a:chOff x="0" y="0"/>
          <a:chExt cx="0" cy="0"/>
        </a:xfrm>
      </p:grpSpPr>
      <p:sp>
        <p:nvSpPr>
          <p:cNvPr id="153" name="Google Shape;153;p10"/>
          <p:cNvSpPr txBox="1">
            <a:spLocks noGrp="1"/>
          </p:cNvSpPr>
          <p:nvPr>
            <p:ph type="title"/>
          </p:nvPr>
        </p:nvSpPr>
        <p:spPr>
          <a:xfrm>
            <a:off x="1510833" y="1213000"/>
            <a:ext cx="4213200" cy="1995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54" name="Google Shape;154;p10"/>
          <p:cNvSpPr txBox="1">
            <a:spLocks noGrp="1"/>
          </p:cNvSpPr>
          <p:nvPr>
            <p:ph type="subTitle" idx="1"/>
          </p:nvPr>
        </p:nvSpPr>
        <p:spPr>
          <a:xfrm>
            <a:off x="1510833" y="3649400"/>
            <a:ext cx="4213200" cy="2281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r>
              <a:rPr lang="en-US"/>
              <a:t>Click to edit Master subtitle style</a:t>
            </a:r>
            <a:endParaRPr/>
          </a:p>
        </p:txBody>
      </p:sp>
      <p:sp>
        <p:nvSpPr>
          <p:cNvPr id="155" name="Google Shape;155;p10"/>
          <p:cNvSpPr>
            <a:spLocks noGrp="1"/>
          </p:cNvSpPr>
          <p:nvPr>
            <p:ph type="pic" idx="2"/>
          </p:nvPr>
        </p:nvSpPr>
        <p:spPr>
          <a:xfrm>
            <a:off x="6896733" y="1012200"/>
            <a:ext cx="3711600" cy="4833600"/>
          </a:xfrm>
          <a:prstGeom prst="round2SameRect">
            <a:avLst>
              <a:gd name="adj1" fmla="val 16667"/>
              <a:gd name="adj2" fmla="val 0"/>
            </a:avLst>
          </a:prstGeom>
          <a:noFill/>
          <a:ln>
            <a:noFill/>
          </a:ln>
        </p:spPr>
      </p:sp>
      <p:grpSp>
        <p:nvGrpSpPr>
          <p:cNvPr id="156" name="Google Shape;156;p10"/>
          <p:cNvGrpSpPr/>
          <p:nvPr/>
        </p:nvGrpSpPr>
        <p:grpSpPr>
          <a:xfrm rot="-5400000">
            <a:off x="10838318" y="790934"/>
            <a:ext cx="945420" cy="802193"/>
            <a:chOff x="8076238" y="467775"/>
            <a:chExt cx="709065" cy="601645"/>
          </a:xfrm>
        </p:grpSpPr>
        <p:sp>
          <p:nvSpPr>
            <p:cNvPr id="157" name="Google Shape;157;p10"/>
            <p:cNvSpPr/>
            <p:nvPr/>
          </p:nvSpPr>
          <p:spPr>
            <a:xfrm>
              <a:off x="8076238" y="467775"/>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58" name="Google Shape;158;p10"/>
            <p:cNvSpPr/>
            <p:nvPr/>
          </p:nvSpPr>
          <p:spPr>
            <a:xfrm>
              <a:off x="8727403" y="1016920"/>
              <a:ext cx="57900" cy="52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cxnSp>
          <p:nvCxnSpPr>
            <p:cNvPr id="159" name="Google Shape;159;p10"/>
            <p:cNvCxnSpPr>
              <a:stCxn id="157" idx="2"/>
              <a:endCxn id="158" idx="1"/>
            </p:cNvCxnSpPr>
            <p:nvPr/>
          </p:nvCxnSpPr>
          <p:spPr>
            <a:xfrm rot="-5400000" flipH="1">
              <a:off x="8154838" y="470625"/>
              <a:ext cx="522900" cy="622200"/>
            </a:xfrm>
            <a:prstGeom prst="curvedConnector2">
              <a:avLst/>
            </a:prstGeom>
            <a:noFill/>
            <a:ln w="19050" cap="flat" cmpd="sng">
              <a:solidFill>
                <a:schemeClr val="lt2"/>
              </a:solidFill>
              <a:prstDash val="solid"/>
              <a:round/>
              <a:headEnd type="none" w="med" len="med"/>
              <a:tailEnd type="none" w="med" len="med"/>
            </a:ln>
          </p:spPr>
        </p:cxnSp>
      </p:grpSp>
      <p:grpSp>
        <p:nvGrpSpPr>
          <p:cNvPr id="160" name="Google Shape;160;p10"/>
          <p:cNvGrpSpPr/>
          <p:nvPr/>
        </p:nvGrpSpPr>
        <p:grpSpPr>
          <a:xfrm>
            <a:off x="447567" y="5689944"/>
            <a:ext cx="214000" cy="802329"/>
            <a:chOff x="449500" y="4227400"/>
            <a:chExt cx="160500" cy="642000"/>
          </a:xfrm>
        </p:grpSpPr>
        <p:sp>
          <p:nvSpPr>
            <p:cNvPr id="161" name="Google Shape;161;p10"/>
            <p:cNvSpPr/>
            <p:nvPr/>
          </p:nvSpPr>
          <p:spPr>
            <a:xfrm>
              <a:off x="449500" y="4227400"/>
              <a:ext cx="160500" cy="160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62" name="Google Shape;162;p10"/>
            <p:cNvSpPr/>
            <p:nvPr/>
          </p:nvSpPr>
          <p:spPr>
            <a:xfrm>
              <a:off x="449500" y="4387900"/>
              <a:ext cx="160500" cy="160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63" name="Google Shape;163;p10"/>
            <p:cNvSpPr/>
            <p:nvPr/>
          </p:nvSpPr>
          <p:spPr>
            <a:xfrm>
              <a:off x="449500" y="4548400"/>
              <a:ext cx="160500" cy="16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sp>
          <p:nvSpPr>
            <p:cNvPr id="164" name="Google Shape;164;p10"/>
            <p:cNvSpPr/>
            <p:nvPr/>
          </p:nvSpPr>
          <p:spPr>
            <a:xfrm>
              <a:off x="449500" y="4708900"/>
              <a:ext cx="160500" cy="16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Mulish Medium"/>
                <a:ea typeface="Mulish Medium"/>
                <a:cs typeface="Mulish Medium"/>
                <a:sym typeface="Mulish Medium"/>
              </a:endParaRPr>
            </a:p>
          </p:txBody>
        </p:sp>
      </p:grpSp>
    </p:spTree>
    <p:extLst>
      <p:ext uri="{BB962C8B-B14F-4D97-AF65-F5344CB8AC3E}">
        <p14:creationId xmlns:p14="http://schemas.microsoft.com/office/powerpoint/2010/main" val="324573194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2pPr>
            <a:lvl3pPr lvl="2"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3pPr>
            <a:lvl4pPr lvl="3"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4pPr>
            <a:lvl5pPr lvl="4"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5pPr>
            <a:lvl6pPr lvl="5"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6pPr>
            <a:lvl7pPr lvl="6"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7pPr>
            <a:lvl8pPr lvl="7"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8pPr>
            <a:lvl9pPr lvl="8" rtl="0">
              <a:spcBef>
                <a:spcPts val="0"/>
              </a:spcBef>
              <a:spcAft>
                <a:spcPts val="0"/>
              </a:spcAft>
              <a:buClr>
                <a:schemeClr val="dk1"/>
              </a:buClr>
              <a:buSzPts val="3000"/>
              <a:buFont typeface="Fjalla One"/>
              <a:buNone/>
              <a:defRPr sz="3000" b="1">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950967" y="1536633"/>
            <a:ext cx="102424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1pPr>
            <a:lvl2pPr marL="914400" lvl="1"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2pPr>
            <a:lvl3pPr marL="1371600" lvl="2"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3pPr>
            <a:lvl4pPr marL="1828800" lvl="3"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4pPr>
            <a:lvl5pPr marL="2286000" lvl="4"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5pPr>
            <a:lvl6pPr marL="2743200" lvl="5"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6pPr>
            <a:lvl7pPr marL="3200400" lvl="6"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7pPr>
            <a:lvl8pPr marL="3657600" lvl="7"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8pPr>
            <a:lvl9pPr marL="4114800" lvl="8" indent="-317500">
              <a:lnSpc>
                <a:spcPct val="115000"/>
              </a:lnSpc>
              <a:spcBef>
                <a:spcPts val="0"/>
              </a:spcBef>
              <a:spcAft>
                <a:spcPts val="0"/>
              </a:spcAft>
              <a:buClr>
                <a:schemeClr val="dk1"/>
              </a:buClr>
              <a:buSzPts val="1400"/>
              <a:buFont typeface="Mulish Medium"/>
              <a:buChar char="■"/>
              <a:defRPr>
                <a:solidFill>
                  <a:schemeClr val="dk1"/>
                </a:solidFill>
                <a:latin typeface="Mulish Medium"/>
                <a:ea typeface="Mulish Medium"/>
                <a:cs typeface="Mulish Medium"/>
                <a:sym typeface="Mulish Medium"/>
              </a:defRPr>
            </a:lvl9pPr>
          </a:lstStyle>
          <a:p>
            <a:endParaRPr/>
          </a:p>
        </p:txBody>
      </p:sp>
    </p:spTree>
    <p:extLst>
      <p:ext uri="{BB962C8B-B14F-4D97-AF65-F5344CB8AC3E}">
        <p14:creationId xmlns:p14="http://schemas.microsoft.com/office/powerpoint/2010/main" val="6818482"/>
      </p:ext>
    </p:extLst>
  </p:cSld>
  <p:clrMap bg1="lt1" tx1="dk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5" r:id="rId19"/>
    <p:sldLayoutId id="2147483886" r:id="rId20"/>
    <p:sldLayoutId id="2147483887" r:id="rId2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83"/>
        <p:cNvGrpSpPr/>
        <p:nvPr/>
      </p:nvGrpSpPr>
      <p:grpSpPr>
        <a:xfrm>
          <a:off x="0" y="0"/>
          <a:ext cx="0" cy="0"/>
          <a:chOff x="0" y="0"/>
          <a:chExt cx="0" cy="0"/>
        </a:xfrm>
      </p:grpSpPr>
      <p:sp>
        <p:nvSpPr>
          <p:cNvPr id="384" name="Google Shape;384;p2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5" name="Google Shape;385;p2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36894550"/>
      </p:ext>
    </p:extLst>
  </p:cSld>
  <p:clrMap bg1="lt1" tx1="dk1" bg2="dk2" tx2="lt2" accent1="accent1" accent2="accent2" accent3="accent3" accent4="accent4" accent5="accent5" accent6="accent6" hlink="hlink" folHlink="folHlink"/>
  <p:sldLayoutIdLst>
    <p:sldLayoutId id="2147483890" r:id="rId1"/>
    <p:sldLayoutId id="2147483891"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github.com/Harshranpura/Breast-Cancer-Analysis" TargetMode="External"/><Relationship Id="rId1" Type="http://schemas.openxmlformats.org/officeDocument/2006/relationships/slideLayout" Target="../slideLayouts/slideLayout18.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rEDzUT3ymw4?si=X5zo6Qg9mZh9vHM4"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IHZwWFHWa-w?si=gQG2WFNdn-0ZsQJ_" TargetMode="External"/><Relationship Id="rId2" Type="http://schemas.openxmlformats.org/officeDocument/2006/relationships/hyperlink" Target="https://youtu.be/Ilg3gGewQ5U?si=O7aJRLnu8rBxUM0X"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E8B2-A3F6-A769-10CD-830C52EC6161}"/>
              </a:ext>
            </a:extLst>
          </p:cNvPr>
          <p:cNvSpPr>
            <a:spLocks noGrp="1"/>
          </p:cNvSpPr>
          <p:nvPr>
            <p:ph type="ctrTitle"/>
          </p:nvPr>
        </p:nvSpPr>
        <p:spPr>
          <a:xfrm>
            <a:off x="517869" y="1000768"/>
            <a:ext cx="3566452" cy="2985582"/>
          </a:xfrm>
        </p:spPr>
        <p:txBody>
          <a:bodyPr anchor="b">
            <a:normAutofit/>
          </a:bodyPr>
          <a:lstStyle/>
          <a:p>
            <a:r>
              <a:rPr lang="en-US" sz="4800" dirty="0"/>
              <a:t>Neural Network Training</a:t>
            </a:r>
            <a:br>
              <a:rPr lang="en-US" sz="4800" dirty="0"/>
            </a:br>
            <a:endParaRPr lang="en-IN" sz="2200" dirty="0"/>
          </a:p>
        </p:txBody>
      </p:sp>
      <p:sp>
        <p:nvSpPr>
          <p:cNvPr id="3" name="Subtitle 2">
            <a:extLst>
              <a:ext uri="{FF2B5EF4-FFF2-40B4-BE49-F238E27FC236}">
                <a16:creationId xmlns:a16="http://schemas.microsoft.com/office/drawing/2014/main" id="{9FDBE857-F87E-CBB4-71B7-1BAA7377A072}"/>
              </a:ext>
            </a:extLst>
          </p:cNvPr>
          <p:cNvSpPr>
            <a:spLocks noGrp="1"/>
          </p:cNvSpPr>
          <p:nvPr>
            <p:ph type="subTitle" idx="1"/>
          </p:nvPr>
        </p:nvSpPr>
        <p:spPr>
          <a:xfrm>
            <a:off x="517868" y="4214945"/>
            <a:ext cx="3566453" cy="1741871"/>
          </a:xfrm>
        </p:spPr>
        <p:txBody>
          <a:bodyPr anchor="t">
            <a:normAutofit/>
          </a:bodyPr>
          <a:lstStyle/>
          <a:p>
            <a:r>
              <a:rPr lang="en-US" dirty="0"/>
              <a:t>Devarsh Patel</a:t>
            </a:r>
          </a:p>
          <a:p>
            <a:r>
              <a:rPr lang="en-US" dirty="0"/>
              <a:t>Harsh Ranpura</a:t>
            </a:r>
            <a:endParaRPr lang="en-IN" dirty="0"/>
          </a:p>
        </p:txBody>
      </p:sp>
      <p:pic>
        <p:nvPicPr>
          <p:cNvPr id="4" name="Untitled video - Made with Clipchamp" descr="A network of lines and dots&#10;&#10;AI-generated content may be incorrect.">
            <a:hlinkClick r:id="" action="ppaction://media"/>
            <a:extLst>
              <a:ext uri="{FF2B5EF4-FFF2-40B4-BE49-F238E27FC236}">
                <a16:creationId xmlns:a16="http://schemas.microsoft.com/office/drawing/2014/main" id="{110017B6-5EE2-546F-190F-E754CE8994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37595" y="1416249"/>
            <a:ext cx="7333488" cy="4125086"/>
          </a:xfrm>
          <a:prstGeom prst="rect">
            <a:avLst/>
          </a:prstGeom>
        </p:spPr>
      </p:pic>
    </p:spTree>
    <p:extLst>
      <p:ext uri="{BB962C8B-B14F-4D97-AF65-F5344CB8AC3E}">
        <p14:creationId xmlns:p14="http://schemas.microsoft.com/office/powerpoint/2010/main" val="184274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97242-4DBB-DB21-9918-8B5F889BFE4B}"/>
              </a:ext>
            </a:extLst>
          </p:cNvPr>
          <p:cNvSpPr>
            <a:spLocks noGrp="1"/>
          </p:cNvSpPr>
          <p:nvPr>
            <p:ph type="title"/>
          </p:nvPr>
        </p:nvSpPr>
        <p:spPr/>
        <p:txBody>
          <a:bodyPr/>
          <a:lstStyle/>
          <a:p>
            <a:r>
              <a:rPr lang="en-US" dirty="0"/>
              <a:t>Business Application - Early Detection of Breast Cancer</a:t>
            </a:r>
            <a:endParaRPr lang="en-IN" dirty="0"/>
          </a:p>
        </p:txBody>
      </p:sp>
      <p:sp>
        <p:nvSpPr>
          <p:cNvPr id="3" name="Text Placeholder 2">
            <a:extLst>
              <a:ext uri="{FF2B5EF4-FFF2-40B4-BE49-F238E27FC236}">
                <a16:creationId xmlns:a16="http://schemas.microsoft.com/office/drawing/2014/main" id="{52C254C9-254A-721E-A63D-20E946304A48}"/>
              </a:ext>
            </a:extLst>
          </p:cNvPr>
          <p:cNvSpPr>
            <a:spLocks noGrp="1"/>
          </p:cNvSpPr>
          <p:nvPr>
            <p:ph type="body" idx="1"/>
          </p:nvPr>
        </p:nvSpPr>
        <p:spPr/>
        <p:txBody>
          <a:bodyPr/>
          <a:lstStyle/>
          <a:p>
            <a:r>
              <a:rPr lang="en-US" dirty="0"/>
              <a:t>The application of neural networks in healthcare, particularly for early detection of diseases like breast cancer, is a prime example of how AI can have a real-world impact. By analyzing large datasets of medical images and patient records, neural networks can identify patterns that are difficult for human doctors to detect. This not only improves the accuracy of diagnoses but also reduces the time and cost associated with traditional diagnostic methods. Moreover, the scalability of neural networks means that this technology can be deployed in underserved areas, improving access to quality healthcare globally.</a:t>
            </a:r>
            <a:endParaRPr lang="en-IN" dirty="0"/>
          </a:p>
        </p:txBody>
      </p:sp>
    </p:spTree>
    <p:extLst>
      <p:ext uri="{BB962C8B-B14F-4D97-AF65-F5344CB8AC3E}">
        <p14:creationId xmlns:p14="http://schemas.microsoft.com/office/powerpoint/2010/main" val="645687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86D7-F20E-45DA-1DF1-DC7829DDF533}"/>
              </a:ext>
            </a:extLst>
          </p:cNvPr>
          <p:cNvSpPr>
            <a:spLocks noGrp="1"/>
          </p:cNvSpPr>
          <p:nvPr>
            <p:ph type="title"/>
          </p:nvPr>
        </p:nvSpPr>
        <p:spPr/>
        <p:txBody>
          <a:bodyPr/>
          <a:lstStyle/>
          <a:p>
            <a:r>
              <a:rPr lang="en-US" dirty="0"/>
              <a:t>Business Application/GitHub repository</a:t>
            </a:r>
            <a:endParaRPr lang="en-IN" dirty="0"/>
          </a:p>
        </p:txBody>
      </p:sp>
      <p:sp>
        <p:nvSpPr>
          <p:cNvPr id="3" name="Text Placeholder 2">
            <a:extLst>
              <a:ext uri="{FF2B5EF4-FFF2-40B4-BE49-F238E27FC236}">
                <a16:creationId xmlns:a16="http://schemas.microsoft.com/office/drawing/2014/main" id="{FC34C962-C06E-8760-BBFA-B176B45595D2}"/>
              </a:ext>
            </a:extLst>
          </p:cNvPr>
          <p:cNvSpPr>
            <a:spLocks noGrp="1"/>
          </p:cNvSpPr>
          <p:nvPr>
            <p:ph type="body" idx="1"/>
          </p:nvPr>
        </p:nvSpPr>
        <p:spPr/>
        <p:txBody>
          <a:bodyPr/>
          <a:lstStyle/>
          <a:p>
            <a:r>
              <a:rPr lang="en-IN" dirty="0">
                <a:hlinkClick r:id="rId2"/>
              </a:rPr>
              <a:t>https://github.com/Harshranpura/Breast-Cancer-Analysis</a:t>
            </a:r>
            <a:endParaRPr lang="en-IN" dirty="0"/>
          </a:p>
          <a:p>
            <a:endParaRPr lang="en-IN" dirty="0"/>
          </a:p>
          <a:p>
            <a:endParaRPr lang="en-IN" dirty="0"/>
          </a:p>
        </p:txBody>
      </p:sp>
      <p:pic>
        <p:nvPicPr>
          <p:cNvPr id="7" name="Picture 6" descr="A screenshot of a computer program">
            <a:extLst>
              <a:ext uri="{FF2B5EF4-FFF2-40B4-BE49-F238E27FC236}">
                <a16:creationId xmlns:a16="http://schemas.microsoft.com/office/drawing/2014/main" id="{D2BA745D-E217-DDB9-3824-B1F3731C1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011" y="948124"/>
            <a:ext cx="4047744" cy="4961751"/>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72970632-0F61-8842-C36B-DA324AA04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11" y="2901980"/>
            <a:ext cx="6496050" cy="2486025"/>
          </a:xfrm>
          <a:prstGeom prst="rect">
            <a:avLst/>
          </a:prstGeom>
        </p:spPr>
      </p:pic>
    </p:spTree>
    <p:extLst>
      <p:ext uri="{BB962C8B-B14F-4D97-AF65-F5344CB8AC3E}">
        <p14:creationId xmlns:p14="http://schemas.microsoft.com/office/powerpoint/2010/main" val="286664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the loss curve&#10;&#10;AI-generated content may be incorrect.">
            <a:extLst>
              <a:ext uri="{FF2B5EF4-FFF2-40B4-BE49-F238E27FC236}">
                <a16:creationId xmlns:a16="http://schemas.microsoft.com/office/drawing/2014/main" id="{4A2CFE55-D251-2360-8FCA-BA22A5BC9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53" y="1096032"/>
            <a:ext cx="6223275" cy="4476750"/>
          </a:xfrm>
          <a:prstGeom prst="rect">
            <a:avLst/>
          </a:prstGeom>
        </p:spPr>
      </p:pic>
      <p:pic>
        <p:nvPicPr>
          <p:cNvPr id="3" name="Picture 2">
            <a:extLst>
              <a:ext uri="{FF2B5EF4-FFF2-40B4-BE49-F238E27FC236}">
                <a16:creationId xmlns:a16="http://schemas.microsoft.com/office/drawing/2014/main" id="{D074A956-B4C4-305D-B753-C0C7908F1A32}"/>
              </a:ext>
            </a:extLst>
          </p:cNvPr>
          <p:cNvPicPr>
            <a:picLocks noChangeAspect="1"/>
          </p:cNvPicPr>
          <p:nvPr/>
        </p:nvPicPr>
        <p:blipFill>
          <a:blip r:embed="rId3"/>
          <a:stretch>
            <a:fillRect/>
          </a:stretch>
        </p:blipFill>
        <p:spPr>
          <a:xfrm>
            <a:off x="6454502" y="1096032"/>
            <a:ext cx="5083795" cy="4476750"/>
          </a:xfrm>
          <a:prstGeom prst="rect">
            <a:avLst/>
          </a:prstGeom>
        </p:spPr>
      </p:pic>
    </p:spTree>
    <p:extLst>
      <p:ext uri="{BB962C8B-B14F-4D97-AF65-F5344CB8AC3E}">
        <p14:creationId xmlns:p14="http://schemas.microsoft.com/office/powerpoint/2010/main" val="3036997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6AC4-6B64-FB6A-188F-1DDF8CB86BFC}"/>
              </a:ext>
            </a:extLst>
          </p:cNvPr>
          <p:cNvSpPr>
            <a:spLocks noGrp="1"/>
          </p:cNvSpPr>
          <p:nvPr>
            <p:ph type="title"/>
          </p:nvPr>
        </p:nvSpPr>
        <p:spPr/>
        <p:txBody>
          <a:bodyPr/>
          <a:lstStyle/>
          <a:p>
            <a:r>
              <a:rPr lang="en-US" dirty="0"/>
              <a:t>Business Use Case: Early Detection of Breast Cancer</a:t>
            </a:r>
            <a:endParaRPr lang="en-IN" dirty="0"/>
          </a:p>
        </p:txBody>
      </p:sp>
      <p:sp>
        <p:nvSpPr>
          <p:cNvPr id="3" name="Text Placeholder 2">
            <a:extLst>
              <a:ext uri="{FF2B5EF4-FFF2-40B4-BE49-F238E27FC236}">
                <a16:creationId xmlns:a16="http://schemas.microsoft.com/office/drawing/2014/main" id="{36B44C29-972E-3BF0-BCB2-1CE189F7B36A}"/>
              </a:ext>
            </a:extLst>
          </p:cNvPr>
          <p:cNvSpPr>
            <a:spLocks noGrp="1"/>
          </p:cNvSpPr>
          <p:nvPr>
            <p:ph type="body" idx="1"/>
          </p:nvPr>
        </p:nvSpPr>
        <p:spPr/>
        <p:txBody>
          <a:bodyPr/>
          <a:lstStyle/>
          <a:p>
            <a:r>
              <a:rPr lang="en-US" dirty="0"/>
              <a:t>1. Problem Statement</a:t>
            </a:r>
          </a:p>
          <a:p>
            <a:pPr marL="203195" indent="0">
              <a:buNone/>
            </a:pPr>
            <a:r>
              <a:rPr lang="en-US" dirty="0"/>
              <a:t>Breast cancer is one of the most common cancers worldwide, affecting millions of women each year. Early detection is critical for successful treatment and improved survival rates. However, traditional diagnostic methods (e.g., manual analysis of mammograms or biopsy results) have limitations</a:t>
            </a:r>
          </a:p>
          <a:p>
            <a:pPr marL="203195" indent="0">
              <a:buNone/>
            </a:pPr>
            <a:br>
              <a:rPr lang="en-US" dirty="0"/>
            </a:br>
            <a:r>
              <a:rPr lang="en-US" dirty="0"/>
              <a:t>Time-Consuming: Doctors need to manually review medical data, which can delay diagnosis.</a:t>
            </a:r>
          </a:p>
          <a:p>
            <a:pPr marL="203195" indent="0">
              <a:buNone/>
            </a:pPr>
            <a:endParaRPr lang="en-US" dirty="0"/>
          </a:p>
          <a:p>
            <a:pPr marL="203195" indent="0">
              <a:buNone/>
            </a:pPr>
            <a:r>
              <a:rPr lang="en-US" dirty="0"/>
              <a:t>Human Error: Misdiagnosis can occur due to fatigue or oversight.</a:t>
            </a:r>
          </a:p>
          <a:p>
            <a:pPr marL="203195" indent="0">
              <a:buNone/>
            </a:pPr>
            <a:endParaRPr lang="en-US" dirty="0"/>
          </a:p>
          <a:p>
            <a:pPr marL="203195" indent="0">
              <a:buNone/>
            </a:pPr>
            <a:r>
              <a:rPr lang="en-US" dirty="0"/>
              <a:t>Costly: Manual diagnosis requires significant resources, including skilled professionals and expensive equipment.</a:t>
            </a:r>
            <a:endParaRPr lang="en-IN" dirty="0"/>
          </a:p>
        </p:txBody>
      </p:sp>
    </p:spTree>
    <p:extLst>
      <p:ext uri="{BB962C8B-B14F-4D97-AF65-F5344CB8AC3E}">
        <p14:creationId xmlns:p14="http://schemas.microsoft.com/office/powerpoint/2010/main" val="414774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A6494-8ED4-312F-0DD3-9FEB90AAD6A7}"/>
              </a:ext>
            </a:extLst>
          </p:cNvPr>
          <p:cNvSpPr>
            <a:spLocks noGrp="1"/>
          </p:cNvSpPr>
          <p:nvPr>
            <p:ph type="title"/>
          </p:nvPr>
        </p:nvSpPr>
        <p:spPr/>
        <p:txBody>
          <a:bodyPr/>
          <a:lstStyle/>
          <a:p>
            <a:r>
              <a:rPr lang="en-US" dirty="0"/>
              <a:t>Solution: Neural Networks for Automated Diagnosis</a:t>
            </a:r>
            <a:endParaRPr lang="en-IN" dirty="0"/>
          </a:p>
        </p:txBody>
      </p:sp>
      <p:sp>
        <p:nvSpPr>
          <p:cNvPr id="3" name="Text Placeholder 2">
            <a:extLst>
              <a:ext uri="{FF2B5EF4-FFF2-40B4-BE49-F238E27FC236}">
                <a16:creationId xmlns:a16="http://schemas.microsoft.com/office/drawing/2014/main" id="{DD7609A5-F64A-4612-FA0A-5F0E569A7158}"/>
              </a:ext>
            </a:extLst>
          </p:cNvPr>
          <p:cNvSpPr>
            <a:spLocks noGrp="1"/>
          </p:cNvSpPr>
          <p:nvPr>
            <p:ph type="body" idx="1"/>
          </p:nvPr>
        </p:nvSpPr>
        <p:spPr/>
        <p:txBody>
          <a:bodyPr/>
          <a:lstStyle/>
          <a:p>
            <a:r>
              <a:rPr lang="en-US" dirty="0"/>
              <a:t>Neural networks can analyze medical data (e.g., tumor features, mammograms, or patient records) to predict whether a tumor is malignant (cancerous) or benign (non-cancerous). This automated approach offers several advantages:</a:t>
            </a:r>
          </a:p>
          <a:p>
            <a:endParaRPr lang="en-US" dirty="0"/>
          </a:p>
          <a:p>
            <a:r>
              <a:rPr lang="en-US" dirty="0"/>
              <a:t>Speed: Neural networks can process large datasets in seconds, providing instant predictions.</a:t>
            </a:r>
          </a:p>
          <a:p>
            <a:endParaRPr lang="en-US" dirty="0"/>
          </a:p>
          <a:p>
            <a:r>
              <a:rPr lang="en-US" dirty="0"/>
              <a:t>Accuracy: By learning from thousands of examples, neural networks can identify subtle patterns that humans might miss.</a:t>
            </a:r>
          </a:p>
          <a:p>
            <a:endParaRPr lang="en-US" dirty="0"/>
          </a:p>
          <a:p>
            <a:r>
              <a:rPr lang="en-US" dirty="0"/>
              <a:t>Scalability: The model can be deployed in hospitals and clinics worldwide, improving access to early diagnosis.</a:t>
            </a:r>
            <a:endParaRPr lang="en-IN" dirty="0"/>
          </a:p>
        </p:txBody>
      </p:sp>
    </p:spTree>
    <p:extLst>
      <p:ext uri="{BB962C8B-B14F-4D97-AF65-F5344CB8AC3E}">
        <p14:creationId xmlns:p14="http://schemas.microsoft.com/office/powerpoint/2010/main" val="1945874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7630-7E8A-B7F9-139F-40E1A548EEAF}"/>
              </a:ext>
            </a:extLst>
          </p:cNvPr>
          <p:cNvSpPr>
            <a:spLocks noGrp="1"/>
          </p:cNvSpPr>
          <p:nvPr>
            <p:ph type="title"/>
          </p:nvPr>
        </p:nvSpPr>
        <p:spPr/>
        <p:txBody>
          <a:bodyPr/>
          <a:lstStyle/>
          <a:p>
            <a:r>
              <a:rPr lang="en-IN" dirty="0"/>
              <a:t> How It Works: Data Collection:</a:t>
            </a:r>
          </a:p>
        </p:txBody>
      </p:sp>
      <p:sp>
        <p:nvSpPr>
          <p:cNvPr id="3" name="Text Placeholder 2">
            <a:extLst>
              <a:ext uri="{FF2B5EF4-FFF2-40B4-BE49-F238E27FC236}">
                <a16:creationId xmlns:a16="http://schemas.microsoft.com/office/drawing/2014/main" id="{28386D8A-393F-251F-5C92-DDAB0D8DB977}"/>
              </a:ext>
            </a:extLst>
          </p:cNvPr>
          <p:cNvSpPr>
            <a:spLocks noGrp="1"/>
          </p:cNvSpPr>
          <p:nvPr>
            <p:ph type="body" idx="1"/>
          </p:nvPr>
        </p:nvSpPr>
        <p:spPr/>
        <p:txBody>
          <a:bodyPr/>
          <a:lstStyle/>
          <a:p>
            <a:r>
              <a:rPr lang="en-US" dirty="0"/>
              <a:t>Collect data from patients, such as tumor features (e.g., size, shape, texture) or mammogram images.</a:t>
            </a:r>
          </a:p>
          <a:p>
            <a:endParaRPr lang="en-US" dirty="0"/>
          </a:p>
          <a:p>
            <a:r>
              <a:rPr lang="en-US" dirty="0"/>
              <a:t>label the data as malignant or benign based on biopsy results.</a:t>
            </a:r>
          </a:p>
          <a:p>
            <a:endParaRPr lang="en-US" dirty="0"/>
          </a:p>
          <a:p>
            <a:r>
              <a:rPr lang="en-US" dirty="0"/>
              <a:t>Model Training: Train a neural network on the labeled data to learn patterns associated with malignant and benign tumors.</a:t>
            </a:r>
          </a:p>
          <a:p>
            <a:endParaRPr lang="en-US" dirty="0"/>
          </a:p>
          <a:p>
            <a:r>
              <a:rPr lang="en-US" dirty="0"/>
              <a:t>Use techniques like cross-validation and hyperparameter tuning to optimize the model.</a:t>
            </a:r>
          </a:p>
          <a:p>
            <a:r>
              <a:rPr lang="en-US" dirty="0"/>
              <a:t>Deployment:</a:t>
            </a:r>
          </a:p>
          <a:p>
            <a:r>
              <a:rPr lang="en-US" dirty="0"/>
              <a:t>Integrate the trained model into a hospital’s workflow (e.g., as a web app or API).</a:t>
            </a:r>
          </a:p>
          <a:p>
            <a:r>
              <a:rPr lang="en-US" dirty="0"/>
              <a:t>Doctors can input patient data (e.g., tumor features) and receive instant predictions.</a:t>
            </a:r>
          </a:p>
          <a:p>
            <a:r>
              <a:rPr lang="en-US" dirty="0"/>
              <a:t>Monitoring and Improvement:</a:t>
            </a:r>
          </a:p>
          <a:p>
            <a:r>
              <a:rPr lang="en-US" dirty="0"/>
              <a:t>Continuously update the model with new data to improve its accuracy over time. Monitor performance metrics (e.g., accuracy, precision, recall) to ensure reliability.</a:t>
            </a:r>
            <a:endParaRPr lang="en-IN" dirty="0"/>
          </a:p>
        </p:txBody>
      </p:sp>
    </p:spTree>
    <p:extLst>
      <p:ext uri="{BB962C8B-B14F-4D97-AF65-F5344CB8AC3E}">
        <p14:creationId xmlns:p14="http://schemas.microsoft.com/office/powerpoint/2010/main" val="2469032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40175-D988-EB72-1F64-1B56F0A80FFB}"/>
              </a:ext>
            </a:extLst>
          </p:cNvPr>
          <p:cNvSpPr>
            <a:spLocks noGrp="1"/>
          </p:cNvSpPr>
          <p:nvPr>
            <p:ph type="title"/>
          </p:nvPr>
        </p:nvSpPr>
        <p:spPr/>
        <p:txBody>
          <a:bodyPr/>
          <a:lstStyle/>
          <a:p>
            <a:r>
              <a:rPr lang="en-IN" dirty="0"/>
              <a:t> Business Value: </a:t>
            </a:r>
          </a:p>
        </p:txBody>
      </p:sp>
      <p:sp>
        <p:nvSpPr>
          <p:cNvPr id="3" name="Text Placeholder 2">
            <a:extLst>
              <a:ext uri="{FF2B5EF4-FFF2-40B4-BE49-F238E27FC236}">
                <a16:creationId xmlns:a16="http://schemas.microsoft.com/office/drawing/2014/main" id="{33E14308-98F4-F67D-9CBB-274D69C99F1F}"/>
              </a:ext>
            </a:extLst>
          </p:cNvPr>
          <p:cNvSpPr>
            <a:spLocks noGrp="1"/>
          </p:cNvSpPr>
          <p:nvPr>
            <p:ph type="body" idx="1"/>
          </p:nvPr>
        </p:nvSpPr>
        <p:spPr/>
        <p:txBody>
          <a:bodyPr/>
          <a:lstStyle/>
          <a:p>
            <a:r>
              <a:rPr lang="en-US" dirty="0"/>
              <a:t>Improved Patient Outcomes: Early detection increases the chances of successful treatment and survival.</a:t>
            </a:r>
          </a:p>
          <a:p>
            <a:r>
              <a:rPr lang="en-US" dirty="0"/>
              <a:t>Cost Savings: Automating diagnosis reduces the need for manual analysis, saving time and resources.</a:t>
            </a:r>
          </a:p>
          <a:p>
            <a:r>
              <a:rPr lang="en-US" dirty="0"/>
              <a:t>Scalability: The model can be deployed in multiple hospitals, improving access to quality healthcare.</a:t>
            </a:r>
          </a:p>
          <a:p>
            <a:r>
              <a:rPr lang="en-US" dirty="0"/>
              <a:t>Competitive Advantage: Hospitals using this technology can attract more patients by offering faster and more accurate diagnoses.</a:t>
            </a:r>
          </a:p>
          <a:p>
            <a:endParaRPr lang="en-US" dirty="0"/>
          </a:p>
          <a:p>
            <a:pPr marL="203195" indent="0">
              <a:buNone/>
            </a:pPr>
            <a:r>
              <a:rPr lang="en-US" dirty="0"/>
              <a:t> </a:t>
            </a:r>
            <a:r>
              <a:rPr lang="en-US" b="1" dirty="0"/>
              <a:t>Real-World Impact</a:t>
            </a:r>
          </a:p>
          <a:p>
            <a:r>
              <a:rPr lang="en-US" dirty="0"/>
              <a:t>Reduced Mortality Rates: Early detection can significantly reduce breast cancer mortality rates.</a:t>
            </a:r>
          </a:p>
          <a:p>
            <a:r>
              <a:rPr lang="en-US" dirty="0"/>
              <a:t>Personalized Treatment: The model can help doctors tailor treatment plans based on the predicted severity of the tumor.</a:t>
            </a:r>
          </a:p>
          <a:p>
            <a:r>
              <a:rPr lang="en-US" dirty="0"/>
              <a:t>Global Reach: The technology can be deployed in underserved areas, improving access to early diagnosis.</a:t>
            </a:r>
            <a:endParaRPr lang="en-IN" dirty="0"/>
          </a:p>
        </p:txBody>
      </p:sp>
    </p:spTree>
    <p:extLst>
      <p:ext uri="{BB962C8B-B14F-4D97-AF65-F5344CB8AC3E}">
        <p14:creationId xmlns:p14="http://schemas.microsoft.com/office/powerpoint/2010/main" val="2914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EB57-E7EB-2070-00C3-6E37445D0CF9}"/>
              </a:ext>
            </a:extLst>
          </p:cNvPr>
          <p:cNvSpPr>
            <a:spLocks noGrp="1"/>
          </p:cNvSpPr>
          <p:nvPr>
            <p:ph type="title"/>
          </p:nvPr>
        </p:nvSpPr>
        <p:spPr/>
        <p:txBody>
          <a:bodyPr/>
          <a:lstStyle/>
          <a:p>
            <a:r>
              <a:rPr lang="en-US" dirty="0"/>
              <a:t>WHY THIS TECHNLOGY HAS POTENTIAL:</a:t>
            </a:r>
            <a:endParaRPr lang="en-IN" dirty="0"/>
          </a:p>
        </p:txBody>
      </p:sp>
      <p:sp>
        <p:nvSpPr>
          <p:cNvPr id="3" name="Text Placeholder 2">
            <a:extLst>
              <a:ext uri="{FF2B5EF4-FFF2-40B4-BE49-F238E27FC236}">
                <a16:creationId xmlns:a16="http://schemas.microsoft.com/office/drawing/2014/main" id="{98DD2A2E-0DF4-359A-F1AA-ED668B431B67}"/>
              </a:ext>
            </a:extLst>
          </p:cNvPr>
          <p:cNvSpPr>
            <a:spLocks noGrp="1"/>
          </p:cNvSpPr>
          <p:nvPr>
            <p:ph type="body" idx="1"/>
          </p:nvPr>
        </p:nvSpPr>
        <p:spPr/>
        <p:txBody>
          <a:bodyPr/>
          <a:lstStyle/>
          <a:p>
            <a:r>
              <a:rPr lang="en-US" dirty="0"/>
              <a:t>High Accuracy: Neural networks can achieve accuracy levels comparable to or better than human experts.</a:t>
            </a:r>
          </a:p>
          <a:p>
            <a:r>
              <a:rPr lang="en-US" dirty="0"/>
              <a:t>Automation: Reduces the workload on doctors, allowing them to focus on treatment.</a:t>
            </a:r>
          </a:p>
          <a:p>
            <a:r>
              <a:rPr lang="en-US" dirty="0"/>
              <a:t>Scalability: Can be deployed in hospitals worldwide, improving access to early diagnosis.</a:t>
            </a:r>
          </a:p>
          <a:p>
            <a:r>
              <a:rPr lang="en-US" dirty="0"/>
              <a:t>Continuous Improvement: The model can be updated with new data, ensuring it remains accurate and reliable.</a:t>
            </a:r>
          </a:p>
          <a:p>
            <a:r>
              <a:rPr lang="en-US" dirty="0"/>
              <a:t>Real-World Applications: Beyond healthcare, neural networks are transforming industries like finance, retail, and manufacturing.</a:t>
            </a:r>
          </a:p>
          <a:p>
            <a:endParaRPr lang="en-US" dirty="0"/>
          </a:p>
          <a:p>
            <a:pPr marL="203195" indent="0">
              <a:buNone/>
            </a:pPr>
            <a:r>
              <a:rPr lang="en-US" dirty="0"/>
              <a:t>"</a:t>
            </a:r>
            <a:r>
              <a:rPr lang="en-US" b="1" i="1" dirty="0"/>
              <a:t>Neural networks have the potential to revolutionize healthcare by enabling early detection of diseases like breast cancer. By automating diagnosis, we can save lives, reduce costs, and improve access to quality healthcare. This technology is not just a tool—it’s a game-changer for patients, doctors, and hospitals worldwide."</a:t>
            </a:r>
            <a:endParaRPr lang="en-IN" b="1" i="1" dirty="0"/>
          </a:p>
        </p:txBody>
      </p:sp>
    </p:spTree>
    <p:extLst>
      <p:ext uri="{BB962C8B-B14F-4D97-AF65-F5344CB8AC3E}">
        <p14:creationId xmlns:p14="http://schemas.microsoft.com/office/powerpoint/2010/main" val="175021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1FA8-7F7E-0592-55EC-766DA149C00D}"/>
              </a:ext>
            </a:extLst>
          </p:cNvPr>
          <p:cNvSpPr>
            <a:spLocks noGrp="1"/>
          </p:cNvSpPr>
          <p:nvPr>
            <p:ph type="title"/>
          </p:nvPr>
        </p:nvSpPr>
        <p:spPr/>
        <p:txBody>
          <a:bodyPr/>
          <a:lstStyle/>
          <a:p>
            <a:r>
              <a:rPr lang="en-US" dirty="0"/>
              <a:t>Group Activity: Neural Network Debugging Challenge</a:t>
            </a:r>
            <a:endParaRPr lang="en-IN" dirty="0"/>
          </a:p>
        </p:txBody>
      </p:sp>
      <p:sp>
        <p:nvSpPr>
          <p:cNvPr id="3" name="Text Placeholder 2">
            <a:extLst>
              <a:ext uri="{FF2B5EF4-FFF2-40B4-BE49-F238E27FC236}">
                <a16:creationId xmlns:a16="http://schemas.microsoft.com/office/drawing/2014/main" id="{43A4AFDE-60D8-F676-ECCD-6FD9998B5A4F}"/>
              </a:ext>
            </a:extLst>
          </p:cNvPr>
          <p:cNvSpPr>
            <a:spLocks noGrp="1"/>
          </p:cNvSpPr>
          <p:nvPr>
            <p:ph type="body" idx="1"/>
          </p:nvPr>
        </p:nvSpPr>
        <p:spPr/>
        <p:txBody>
          <a:bodyPr/>
          <a:lstStyle/>
          <a:p>
            <a:r>
              <a:rPr lang="en-US" b="0" i="0" dirty="0">
                <a:solidFill>
                  <a:schemeClr val="tx1"/>
                </a:solidFill>
                <a:effectLst/>
                <a:latin typeface="Inter"/>
              </a:rPr>
              <a:t>Your task is to </a:t>
            </a:r>
            <a:r>
              <a:rPr lang="en-US" b="1" i="0" dirty="0">
                <a:solidFill>
                  <a:schemeClr val="tx1"/>
                </a:solidFill>
                <a:effectLst/>
                <a:latin typeface="Inter"/>
              </a:rPr>
              <a:t>debug and improve a flawed neural network</a:t>
            </a:r>
            <a:r>
              <a:rPr lang="en-US" b="0" i="0" dirty="0">
                <a:solidFill>
                  <a:schemeClr val="tx1"/>
                </a:solidFill>
                <a:effectLst/>
                <a:latin typeface="Inter"/>
              </a:rPr>
              <a:t> by identifying and fixing issues that are hindering its performance. By doing this, you’ll gain hands-on experience with key techniques used to train neural networks effectively, such as:</a:t>
            </a:r>
          </a:p>
          <a:p>
            <a:endParaRPr lang="en-US" dirty="0">
              <a:solidFill>
                <a:schemeClr val="tx1"/>
              </a:solidFill>
              <a:latin typeface="Inter"/>
            </a:endParaRPr>
          </a:p>
          <a:p>
            <a:pPr algn="l">
              <a:buFont typeface="Arial" panose="020B0604020202020204" pitchFamily="34" charset="0"/>
              <a:buChar char="•"/>
            </a:pPr>
            <a:r>
              <a:rPr lang="en-US" b="0" i="0" dirty="0">
                <a:solidFill>
                  <a:schemeClr val="tx1"/>
                </a:solidFill>
                <a:effectLst/>
                <a:latin typeface="Inter"/>
              </a:rPr>
              <a:t>Proper weight initialization.</a:t>
            </a:r>
          </a:p>
          <a:p>
            <a:pPr algn="l">
              <a:spcBef>
                <a:spcPts val="300"/>
              </a:spcBef>
              <a:buFont typeface="Arial" panose="020B0604020202020204" pitchFamily="34" charset="0"/>
              <a:buChar char="•"/>
            </a:pPr>
            <a:r>
              <a:rPr lang="en-US" b="0" i="0" dirty="0">
                <a:solidFill>
                  <a:schemeClr val="tx1"/>
                </a:solidFill>
                <a:effectLst/>
                <a:latin typeface="Inter"/>
              </a:rPr>
              <a:t>Batch normalization.</a:t>
            </a:r>
          </a:p>
          <a:p>
            <a:pPr algn="l">
              <a:spcBef>
                <a:spcPts val="300"/>
              </a:spcBef>
              <a:buFont typeface="Arial" panose="020B0604020202020204" pitchFamily="34" charset="0"/>
              <a:buChar char="•"/>
            </a:pPr>
            <a:r>
              <a:rPr lang="en-US" b="0" i="0" dirty="0">
                <a:solidFill>
                  <a:schemeClr val="tx1"/>
                </a:solidFill>
                <a:effectLst/>
                <a:latin typeface="Inter"/>
              </a:rPr>
              <a:t>Adaptive optimizers.</a:t>
            </a:r>
          </a:p>
          <a:p>
            <a:pPr algn="l">
              <a:spcBef>
                <a:spcPts val="300"/>
              </a:spcBef>
              <a:buFont typeface="Arial" panose="020B0604020202020204" pitchFamily="34" charset="0"/>
              <a:buChar char="•"/>
            </a:pPr>
            <a:endParaRPr lang="en-US" dirty="0">
              <a:solidFill>
                <a:schemeClr val="tx1"/>
              </a:solidFill>
              <a:latin typeface="Inter"/>
            </a:endParaRPr>
          </a:p>
          <a:p>
            <a:pPr algn="l">
              <a:spcBef>
                <a:spcPts val="300"/>
              </a:spcBef>
              <a:buFont typeface="Arial" panose="020B0604020202020204" pitchFamily="34" charset="0"/>
              <a:buChar char="•"/>
            </a:pPr>
            <a:r>
              <a:rPr lang="en-US" b="0" i="0" dirty="0">
                <a:solidFill>
                  <a:schemeClr val="tx1"/>
                </a:solidFill>
                <a:effectLst/>
                <a:latin typeface="Inter"/>
              </a:rPr>
              <a:t>These techniques are critical for building models that converge faster, generalize better, and perform well in real-world applications like </a:t>
            </a:r>
            <a:r>
              <a:rPr lang="en-US" b="1" i="0" dirty="0">
                <a:solidFill>
                  <a:schemeClr val="tx1"/>
                </a:solidFill>
                <a:effectLst/>
                <a:latin typeface="Inter"/>
              </a:rPr>
              <a:t>automated defect detection in manufacturing</a:t>
            </a:r>
            <a:r>
              <a:rPr lang="en-US" b="0" i="0" dirty="0">
                <a:solidFill>
                  <a:schemeClr val="tx1"/>
                </a:solidFill>
                <a:effectLst/>
                <a:latin typeface="Inter"/>
              </a:rPr>
              <a:t>.</a:t>
            </a:r>
          </a:p>
          <a:p>
            <a:endParaRPr lang="en-IN" dirty="0">
              <a:solidFill>
                <a:schemeClr val="tx1"/>
              </a:solidFill>
            </a:endParaRPr>
          </a:p>
        </p:txBody>
      </p:sp>
    </p:spTree>
    <p:extLst>
      <p:ext uri="{BB962C8B-B14F-4D97-AF65-F5344CB8AC3E}">
        <p14:creationId xmlns:p14="http://schemas.microsoft.com/office/powerpoint/2010/main" val="888570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45A3-FC2D-FC60-6A5E-EA82DA8E381B}"/>
              </a:ext>
            </a:extLst>
          </p:cNvPr>
          <p:cNvSpPr>
            <a:spLocks noGrp="1"/>
          </p:cNvSpPr>
          <p:nvPr>
            <p:ph type="title"/>
          </p:nvPr>
        </p:nvSpPr>
        <p:spPr/>
        <p:txBody>
          <a:bodyPr/>
          <a:lstStyle/>
          <a:p>
            <a:r>
              <a:rPr lang="en-US" dirty="0"/>
              <a:t>What You’ll do </a:t>
            </a:r>
            <a:endParaRPr lang="en-IN" dirty="0"/>
          </a:p>
        </p:txBody>
      </p:sp>
      <p:sp>
        <p:nvSpPr>
          <p:cNvPr id="3" name="Text Placeholder 2">
            <a:extLst>
              <a:ext uri="{FF2B5EF4-FFF2-40B4-BE49-F238E27FC236}">
                <a16:creationId xmlns:a16="http://schemas.microsoft.com/office/drawing/2014/main" id="{29B3FD4B-4251-6553-55C5-8FA2C05604EA}"/>
              </a:ext>
            </a:extLst>
          </p:cNvPr>
          <p:cNvSpPr>
            <a:spLocks noGrp="1"/>
          </p:cNvSpPr>
          <p:nvPr>
            <p:ph type="body" idx="1"/>
          </p:nvPr>
        </p:nvSpPr>
        <p:spPr/>
        <p:txBody>
          <a:bodyPr/>
          <a:lstStyle/>
          <a:p>
            <a:pPr algn="l">
              <a:spcAft>
                <a:spcPts val="300"/>
              </a:spcAft>
              <a:buFont typeface="+mj-lt"/>
              <a:buAutoNum type="arabicPeriod"/>
            </a:pPr>
            <a:r>
              <a:rPr lang="en-US" b="1" i="0" dirty="0">
                <a:solidFill>
                  <a:schemeClr val="tx1"/>
                </a:solidFill>
                <a:effectLst/>
                <a:latin typeface="Inter"/>
              </a:rPr>
              <a:t>Download the Starter Code:</a:t>
            </a:r>
            <a:endParaRPr lang="en-US" b="0" i="0" dirty="0">
              <a:solidFill>
                <a:schemeClr val="tx1"/>
              </a:solidFill>
              <a:effectLst/>
              <a:latin typeface="Inter"/>
            </a:endParaRPr>
          </a:p>
          <a:p>
            <a:pPr marL="457200" lvl="1" indent="0" algn="l">
              <a:spcBef>
                <a:spcPts val="300"/>
              </a:spcBef>
              <a:buNone/>
            </a:pPr>
            <a:r>
              <a:rPr lang="en-US" b="0" i="0" dirty="0">
                <a:solidFill>
                  <a:schemeClr val="tx1"/>
                </a:solidFill>
                <a:effectLst/>
                <a:latin typeface="Inter"/>
              </a:rPr>
              <a:t>Access the provided </a:t>
            </a:r>
            <a:r>
              <a:rPr lang="en-US" b="0" i="0" dirty="0" err="1">
                <a:solidFill>
                  <a:schemeClr val="tx1"/>
                </a:solidFill>
                <a:effectLst/>
                <a:latin typeface="Inter"/>
              </a:rPr>
              <a:t>PyTorch</a:t>
            </a:r>
            <a:r>
              <a:rPr lang="en-US" b="0" i="0" dirty="0">
                <a:solidFill>
                  <a:schemeClr val="tx1"/>
                </a:solidFill>
                <a:effectLst/>
                <a:latin typeface="Inter"/>
              </a:rPr>
              <a:t> script (flawed code) from the shared GitHub repository or Google </a:t>
            </a:r>
            <a:r>
              <a:rPr lang="en-US" b="0" i="0" dirty="0" err="1">
                <a:solidFill>
                  <a:schemeClr val="tx1"/>
                </a:solidFill>
                <a:effectLst/>
                <a:latin typeface="Inter"/>
              </a:rPr>
              <a:t>Colab</a:t>
            </a:r>
            <a:r>
              <a:rPr lang="en-US" b="0" i="0" dirty="0">
                <a:solidFill>
                  <a:schemeClr val="tx1"/>
                </a:solidFill>
                <a:effectLst/>
                <a:latin typeface="Inter"/>
              </a:rPr>
              <a:t> link.</a:t>
            </a:r>
          </a:p>
          <a:p>
            <a:pPr algn="l">
              <a:spcBef>
                <a:spcPts val="300"/>
              </a:spcBef>
              <a:spcAft>
                <a:spcPts val="300"/>
              </a:spcAft>
              <a:buFont typeface="+mj-lt"/>
              <a:buAutoNum type="arabicPeriod"/>
            </a:pPr>
            <a:r>
              <a:rPr lang="en-US" b="1" i="0" dirty="0">
                <a:solidFill>
                  <a:schemeClr val="tx1"/>
                </a:solidFill>
                <a:effectLst/>
                <a:latin typeface="Inter"/>
              </a:rPr>
              <a:t>Identify Issues:</a:t>
            </a:r>
            <a:endParaRPr lang="en-US" b="0" i="0" dirty="0">
              <a:solidFill>
                <a:schemeClr val="tx1"/>
              </a:solidFill>
              <a:effectLst/>
              <a:latin typeface="Inter"/>
            </a:endParaRPr>
          </a:p>
          <a:p>
            <a:pPr marL="457200" lvl="1" indent="0" algn="l">
              <a:spcBef>
                <a:spcPts val="300"/>
              </a:spcBef>
              <a:buNone/>
            </a:pPr>
            <a:r>
              <a:rPr lang="en-US" b="0" i="0" dirty="0">
                <a:solidFill>
                  <a:schemeClr val="tx1"/>
                </a:solidFill>
                <a:effectLst/>
                <a:latin typeface="Inter"/>
              </a:rPr>
              <a:t>Look for problems like poor initialization, missing batch normalization, or a suboptimal optimizer.</a:t>
            </a:r>
          </a:p>
          <a:p>
            <a:pPr algn="l">
              <a:spcBef>
                <a:spcPts val="300"/>
              </a:spcBef>
              <a:spcAft>
                <a:spcPts val="300"/>
              </a:spcAft>
              <a:buFont typeface="+mj-lt"/>
              <a:buAutoNum type="arabicPeriod"/>
            </a:pPr>
            <a:r>
              <a:rPr lang="en-US" b="1" i="0" dirty="0">
                <a:solidFill>
                  <a:schemeClr val="tx1"/>
                </a:solidFill>
                <a:effectLst/>
                <a:latin typeface="Inter"/>
              </a:rPr>
              <a:t>Implement Fixes:</a:t>
            </a:r>
            <a:endParaRPr lang="en-US" b="0" i="0" dirty="0">
              <a:solidFill>
                <a:schemeClr val="tx1"/>
              </a:solidFill>
              <a:effectLst/>
              <a:latin typeface="Inter"/>
            </a:endParaRPr>
          </a:p>
          <a:p>
            <a:pPr marL="457200" lvl="1" indent="0" algn="l">
              <a:spcBef>
                <a:spcPts val="300"/>
              </a:spcBef>
              <a:buNone/>
            </a:pPr>
            <a:r>
              <a:rPr lang="en-US" b="0" i="0" dirty="0">
                <a:solidFill>
                  <a:schemeClr val="tx1"/>
                </a:solidFill>
                <a:effectLst/>
                <a:latin typeface="Inter"/>
              </a:rPr>
              <a:t>Modify the code to include proper initialization, batch normalization, and an adaptive optimizer.</a:t>
            </a:r>
          </a:p>
          <a:p>
            <a:pPr algn="l">
              <a:spcBef>
                <a:spcPts val="300"/>
              </a:spcBef>
              <a:spcAft>
                <a:spcPts val="300"/>
              </a:spcAft>
              <a:buFont typeface="+mj-lt"/>
              <a:buAutoNum type="arabicPeriod"/>
            </a:pPr>
            <a:r>
              <a:rPr lang="en-US" b="1" i="0" dirty="0">
                <a:solidFill>
                  <a:schemeClr val="tx1"/>
                </a:solidFill>
                <a:effectLst/>
                <a:latin typeface="Inter"/>
              </a:rPr>
              <a:t>Train the Model:</a:t>
            </a:r>
            <a:endParaRPr lang="en-US" b="0" i="0" dirty="0">
              <a:solidFill>
                <a:schemeClr val="tx1"/>
              </a:solidFill>
              <a:effectLst/>
              <a:latin typeface="Inter"/>
            </a:endParaRPr>
          </a:p>
          <a:p>
            <a:pPr marL="457200" lvl="1" indent="0" algn="l">
              <a:spcBef>
                <a:spcPts val="300"/>
              </a:spcBef>
              <a:buNone/>
            </a:pPr>
            <a:r>
              <a:rPr lang="en-US" b="0" i="0" dirty="0">
                <a:solidFill>
                  <a:schemeClr val="tx1"/>
                </a:solidFill>
                <a:effectLst/>
                <a:latin typeface="Inter"/>
              </a:rPr>
              <a:t>Run the training process for both the original and improved code.</a:t>
            </a:r>
          </a:p>
          <a:p>
            <a:pPr marL="457200" lvl="1" indent="0" algn="l">
              <a:spcBef>
                <a:spcPts val="300"/>
              </a:spcBef>
              <a:buNone/>
            </a:pPr>
            <a:r>
              <a:rPr lang="en-US" b="0" i="0" dirty="0">
                <a:solidFill>
                  <a:schemeClr val="tx1"/>
                </a:solidFill>
                <a:effectLst/>
                <a:latin typeface="Inter"/>
              </a:rPr>
              <a:t>Observe the differences in training/validation accuracy and loss.</a:t>
            </a:r>
          </a:p>
          <a:p>
            <a:endParaRPr lang="en-IN" dirty="0"/>
          </a:p>
        </p:txBody>
      </p:sp>
    </p:spTree>
    <p:extLst>
      <p:ext uri="{BB962C8B-B14F-4D97-AF65-F5344CB8AC3E}">
        <p14:creationId xmlns:p14="http://schemas.microsoft.com/office/powerpoint/2010/main" val="609468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haking hands with another person&#10;&#10;AI-generated content may be incorrect.">
            <a:extLst>
              <a:ext uri="{FF2B5EF4-FFF2-40B4-BE49-F238E27FC236}">
                <a16:creationId xmlns:a16="http://schemas.microsoft.com/office/drawing/2014/main" id="{F37CF14B-D660-8973-EAFA-95A31FA9F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650" y="76200"/>
            <a:ext cx="7886700" cy="6705600"/>
          </a:xfrm>
          <a:prstGeom prst="rect">
            <a:avLst/>
          </a:prstGeom>
        </p:spPr>
      </p:pic>
    </p:spTree>
    <p:extLst>
      <p:ext uri="{BB962C8B-B14F-4D97-AF65-F5344CB8AC3E}">
        <p14:creationId xmlns:p14="http://schemas.microsoft.com/office/powerpoint/2010/main" val="2793355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BAE393-0556-9180-0D2A-1B1B6C67AEC9}"/>
              </a:ext>
            </a:extLst>
          </p:cNvPr>
          <p:cNvSpPr>
            <a:spLocks noGrp="1"/>
          </p:cNvSpPr>
          <p:nvPr>
            <p:ph type="body" idx="1"/>
          </p:nvPr>
        </p:nvSpPr>
        <p:spPr>
          <a:xfrm>
            <a:off x="1042296" y="436316"/>
            <a:ext cx="10272000" cy="2304400"/>
          </a:xfrm>
        </p:spPr>
        <p:txBody>
          <a:bodyPr/>
          <a:lstStyle/>
          <a:p>
            <a:r>
              <a:rPr lang="en-US" b="1" dirty="0"/>
              <a:t>Starter Code: Flawed Neural Network</a:t>
            </a:r>
            <a:endParaRPr lang="en-IN" b="1" dirty="0"/>
          </a:p>
        </p:txBody>
      </p:sp>
      <p:pic>
        <p:nvPicPr>
          <p:cNvPr id="4" name="Picture 3">
            <a:extLst>
              <a:ext uri="{FF2B5EF4-FFF2-40B4-BE49-F238E27FC236}">
                <a16:creationId xmlns:a16="http://schemas.microsoft.com/office/drawing/2014/main" id="{DBD66B80-BF0C-125A-6F09-A7F2B9ECC3F3}"/>
              </a:ext>
            </a:extLst>
          </p:cNvPr>
          <p:cNvPicPr>
            <a:picLocks noChangeAspect="1"/>
          </p:cNvPicPr>
          <p:nvPr/>
        </p:nvPicPr>
        <p:blipFill>
          <a:blip r:embed="rId2"/>
          <a:stretch>
            <a:fillRect/>
          </a:stretch>
        </p:blipFill>
        <p:spPr>
          <a:xfrm>
            <a:off x="0" y="1190259"/>
            <a:ext cx="12192000" cy="5667741"/>
          </a:xfrm>
          <a:prstGeom prst="rect">
            <a:avLst/>
          </a:prstGeom>
        </p:spPr>
      </p:pic>
    </p:spTree>
    <p:extLst>
      <p:ext uri="{BB962C8B-B14F-4D97-AF65-F5344CB8AC3E}">
        <p14:creationId xmlns:p14="http://schemas.microsoft.com/office/powerpoint/2010/main" val="1384280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394BC-83BA-62A0-FDF9-FE7DB17F5699}"/>
              </a:ext>
            </a:extLst>
          </p:cNvPr>
          <p:cNvSpPr>
            <a:spLocks noGrp="1"/>
          </p:cNvSpPr>
          <p:nvPr>
            <p:ph type="title"/>
          </p:nvPr>
        </p:nvSpPr>
        <p:spPr/>
        <p:txBody>
          <a:bodyPr/>
          <a:lstStyle/>
          <a:p>
            <a:r>
              <a:rPr lang="en-US" dirty="0"/>
              <a:t>Key improvements to fix code</a:t>
            </a:r>
            <a:endParaRPr lang="en-IN" dirty="0"/>
          </a:p>
        </p:txBody>
      </p:sp>
      <p:sp>
        <p:nvSpPr>
          <p:cNvPr id="3" name="Text Placeholder 2">
            <a:extLst>
              <a:ext uri="{FF2B5EF4-FFF2-40B4-BE49-F238E27FC236}">
                <a16:creationId xmlns:a16="http://schemas.microsoft.com/office/drawing/2014/main" id="{E2571712-C34C-5E43-6499-D2EEC13025B4}"/>
              </a:ext>
            </a:extLst>
          </p:cNvPr>
          <p:cNvSpPr>
            <a:spLocks noGrp="1"/>
          </p:cNvSpPr>
          <p:nvPr>
            <p:ph type="body" idx="1"/>
          </p:nvPr>
        </p:nvSpPr>
        <p:spPr/>
        <p:txBody>
          <a:bodyPr/>
          <a:lstStyle/>
          <a:p>
            <a:r>
              <a:rPr lang="en-US" dirty="0"/>
              <a:t>Proper Initialization:</a:t>
            </a:r>
          </a:p>
          <a:p>
            <a:endParaRPr lang="en-US" dirty="0"/>
          </a:p>
          <a:p>
            <a:r>
              <a:rPr lang="en-US" dirty="0"/>
              <a:t>Applied He initialization </a:t>
            </a:r>
            <a:r>
              <a:rPr lang="en-US" b="1" dirty="0"/>
              <a:t>(</a:t>
            </a:r>
            <a:r>
              <a:rPr lang="en-US" b="1" dirty="0" err="1"/>
              <a:t>nn.init.kaiming_normal</a:t>
            </a:r>
            <a:r>
              <a:rPr lang="en-US" b="1" dirty="0"/>
              <a:t>_) </a:t>
            </a:r>
            <a:r>
              <a:rPr lang="en-US" dirty="0"/>
              <a:t>to the weights of convolutional and fully connected layers.</a:t>
            </a:r>
          </a:p>
          <a:p>
            <a:endParaRPr lang="en-US" dirty="0"/>
          </a:p>
          <a:p>
            <a:r>
              <a:rPr lang="en-US" dirty="0"/>
              <a:t>Batch Normalization:</a:t>
            </a:r>
          </a:p>
          <a:p>
            <a:endParaRPr lang="en-US" dirty="0"/>
          </a:p>
          <a:p>
            <a:r>
              <a:rPr lang="en-US" dirty="0"/>
              <a:t>Added </a:t>
            </a:r>
            <a:r>
              <a:rPr lang="en-US" b="1" dirty="0"/>
              <a:t>nn.BatchNorm2d </a:t>
            </a:r>
            <a:r>
              <a:rPr lang="en-US" dirty="0"/>
              <a:t>after the convolutional layer to stabilize training.</a:t>
            </a:r>
          </a:p>
          <a:p>
            <a:endParaRPr lang="en-US" dirty="0"/>
          </a:p>
          <a:p>
            <a:r>
              <a:rPr lang="en-US" dirty="0"/>
              <a:t>Activation Function:</a:t>
            </a:r>
          </a:p>
          <a:p>
            <a:endParaRPr lang="en-US" dirty="0"/>
          </a:p>
          <a:p>
            <a:r>
              <a:rPr lang="en-US" dirty="0"/>
              <a:t>Added </a:t>
            </a:r>
            <a:r>
              <a:rPr lang="en-US" b="1" dirty="0" err="1"/>
              <a:t>torch.relu</a:t>
            </a:r>
            <a:r>
              <a:rPr lang="en-US" b="1" dirty="0"/>
              <a:t> </a:t>
            </a:r>
            <a:r>
              <a:rPr lang="en-US" dirty="0"/>
              <a:t>after the convolutional layer to introduce non-linearity.</a:t>
            </a:r>
          </a:p>
          <a:p>
            <a:endParaRPr lang="en-US" dirty="0"/>
          </a:p>
          <a:p>
            <a:r>
              <a:rPr lang="en-US" dirty="0"/>
              <a:t>Optimizer:</a:t>
            </a:r>
          </a:p>
          <a:p>
            <a:endParaRPr lang="en-US" dirty="0"/>
          </a:p>
          <a:p>
            <a:r>
              <a:rPr lang="en-US" dirty="0"/>
              <a:t>Replaced SGD with </a:t>
            </a:r>
            <a:r>
              <a:rPr lang="en-US" b="1" dirty="0"/>
              <a:t>Adam, </a:t>
            </a:r>
            <a:r>
              <a:rPr lang="en-US" dirty="0"/>
              <a:t>which adapts learning rates for faster and more stable convergence.</a:t>
            </a:r>
            <a:endParaRPr lang="en-IN" dirty="0"/>
          </a:p>
        </p:txBody>
      </p:sp>
    </p:spTree>
    <p:extLst>
      <p:ext uri="{BB962C8B-B14F-4D97-AF65-F5344CB8AC3E}">
        <p14:creationId xmlns:p14="http://schemas.microsoft.com/office/powerpoint/2010/main" val="2164839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2396B-EF20-42FD-07CF-2EFCA2CB5FC2}"/>
              </a:ext>
            </a:extLst>
          </p:cNvPr>
          <p:cNvSpPr>
            <a:spLocks noGrp="1"/>
          </p:cNvSpPr>
          <p:nvPr>
            <p:ph type="title"/>
          </p:nvPr>
        </p:nvSpPr>
        <p:spPr/>
        <p:txBody>
          <a:bodyPr/>
          <a:lstStyle/>
          <a:p>
            <a:r>
              <a:rPr lang="en-US" dirty="0"/>
              <a:t>Corrected version</a:t>
            </a:r>
            <a:endParaRPr lang="en-IN" dirty="0"/>
          </a:p>
        </p:txBody>
      </p:sp>
      <p:sp>
        <p:nvSpPr>
          <p:cNvPr id="3" name="Text Placeholder 2">
            <a:extLst>
              <a:ext uri="{FF2B5EF4-FFF2-40B4-BE49-F238E27FC236}">
                <a16:creationId xmlns:a16="http://schemas.microsoft.com/office/drawing/2014/main" id="{FDE9CF87-FA7C-47FF-52D0-40E4ABB17EA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294B5768-F8E6-D3C0-7EC2-B33AC559A347}"/>
              </a:ext>
            </a:extLst>
          </p:cNvPr>
          <p:cNvPicPr>
            <a:picLocks noChangeAspect="1"/>
          </p:cNvPicPr>
          <p:nvPr/>
        </p:nvPicPr>
        <p:blipFill>
          <a:blip r:embed="rId2"/>
          <a:stretch>
            <a:fillRect/>
          </a:stretch>
        </p:blipFill>
        <p:spPr>
          <a:xfrm>
            <a:off x="0" y="1356967"/>
            <a:ext cx="12192000" cy="5361822"/>
          </a:xfrm>
          <a:prstGeom prst="rect">
            <a:avLst/>
          </a:prstGeom>
        </p:spPr>
      </p:pic>
    </p:spTree>
    <p:extLst>
      <p:ext uri="{BB962C8B-B14F-4D97-AF65-F5344CB8AC3E}">
        <p14:creationId xmlns:p14="http://schemas.microsoft.com/office/powerpoint/2010/main" val="1897724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5656-9E4E-4487-88B9-D24AFD501954}"/>
              </a:ext>
            </a:extLst>
          </p:cNvPr>
          <p:cNvSpPr>
            <a:spLocks noGrp="1"/>
          </p:cNvSpPr>
          <p:nvPr>
            <p:ph type="title"/>
          </p:nvPr>
        </p:nvSpPr>
        <p:spPr>
          <a:xfrm>
            <a:off x="1712000" y="2074151"/>
            <a:ext cx="8768000" cy="1813600"/>
          </a:xfrm>
        </p:spPr>
        <p:txBody>
          <a:bodyPr wrap="square" anchor="b">
            <a:normAutofit/>
          </a:bodyPr>
          <a:lstStyle/>
          <a:p>
            <a:r>
              <a:rPr lang="en-US" dirty="0"/>
              <a:t>Thank you</a:t>
            </a:r>
            <a:endParaRPr lang="en-IN" dirty="0"/>
          </a:p>
        </p:txBody>
      </p:sp>
    </p:spTree>
    <p:extLst>
      <p:ext uri="{BB962C8B-B14F-4D97-AF65-F5344CB8AC3E}">
        <p14:creationId xmlns:p14="http://schemas.microsoft.com/office/powerpoint/2010/main" val="167601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A993F32-E046-DBFA-DF8C-3381A94BA80A}"/>
              </a:ext>
            </a:extLst>
          </p:cNvPr>
          <p:cNvSpPr>
            <a:spLocks noGrp="1"/>
          </p:cNvSpPr>
          <p:nvPr>
            <p:ph type="title"/>
          </p:nvPr>
        </p:nvSpPr>
        <p:spPr>
          <a:xfrm>
            <a:off x="960000" y="593367"/>
            <a:ext cx="10272000" cy="763600"/>
          </a:xfrm>
        </p:spPr>
        <p:txBody>
          <a:bodyPr/>
          <a:lstStyle/>
          <a:p>
            <a:r>
              <a:rPr lang="en-US" b="1" dirty="0"/>
              <a:t>Introduction to Neural Network Training</a:t>
            </a:r>
            <a:br>
              <a:rPr lang="en-US" b="1" dirty="0"/>
            </a:br>
            <a:endParaRPr lang="en-US" dirty="0"/>
          </a:p>
        </p:txBody>
      </p:sp>
      <p:sp>
        <p:nvSpPr>
          <p:cNvPr id="10" name="Text Placeholder 2">
            <a:extLst>
              <a:ext uri="{FF2B5EF4-FFF2-40B4-BE49-F238E27FC236}">
                <a16:creationId xmlns:a16="http://schemas.microsoft.com/office/drawing/2014/main" id="{5454BDB0-100D-9EBC-AFD5-1CF5F698D339}"/>
              </a:ext>
            </a:extLst>
          </p:cNvPr>
          <p:cNvSpPr>
            <a:spLocks noGrp="1"/>
          </p:cNvSpPr>
          <p:nvPr>
            <p:ph type="body" idx="1"/>
          </p:nvPr>
        </p:nvSpPr>
        <p:spPr>
          <a:xfrm>
            <a:off x="960000" y="1441335"/>
            <a:ext cx="10271125" cy="4044950"/>
          </a:xfrm>
        </p:spPr>
        <p:txBody>
          <a:bodyPr/>
          <a:lstStyle/>
          <a:p>
            <a:pPr marL="186262" indent="0" algn="just">
              <a:buNone/>
            </a:pPr>
            <a:r>
              <a:rPr lang="en-US" dirty="0"/>
              <a:t>Training a neural network involves adjusting the weights of connections between neurons to minimize prediction error. This is done by iteratively updating the weights using optimization algorithms based on the gradients of a loss function.</a:t>
            </a:r>
          </a:p>
          <a:p>
            <a:pPr marL="186262" indent="0" algn="just">
              <a:buNone/>
            </a:pPr>
            <a:endParaRPr lang="en-US" dirty="0"/>
          </a:p>
          <a:p>
            <a:r>
              <a:rPr lang="en-US" b="1" dirty="0"/>
              <a:t>Key Challenges in Training Neural Networks</a:t>
            </a:r>
          </a:p>
          <a:p>
            <a:pPr>
              <a:buFont typeface="Arial" panose="020B0604020202020204" pitchFamily="34" charset="0"/>
              <a:buChar char="•"/>
            </a:pPr>
            <a:r>
              <a:rPr lang="en-US" b="1" dirty="0"/>
              <a:t>Vanishing Gradients:</a:t>
            </a:r>
            <a:r>
              <a:rPr lang="en-US" dirty="0"/>
              <a:t> Gradients become extremely small during backpropagation, leading to slow or halted learning.</a:t>
            </a:r>
          </a:p>
          <a:p>
            <a:pPr>
              <a:buFont typeface="Arial" panose="020B0604020202020204" pitchFamily="34" charset="0"/>
              <a:buChar char="•"/>
            </a:pPr>
            <a:r>
              <a:rPr lang="en-US" b="1" dirty="0"/>
              <a:t>Exploding Gradients:</a:t>
            </a:r>
            <a:r>
              <a:rPr lang="en-US" dirty="0"/>
              <a:t> Gradients become excessively large, causing unstable updates and divergence.</a:t>
            </a:r>
          </a:p>
          <a:p>
            <a:pPr>
              <a:buFont typeface="Arial" panose="020B0604020202020204" pitchFamily="34" charset="0"/>
              <a:buChar char="•"/>
            </a:pPr>
            <a:r>
              <a:rPr lang="en-US" b="1" dirty="0"/>
              <a:t>Overfitting:</a:t>
            </a:r>
            <a:r>
              <a:rPr lang="en-US" dirty="0"/>
              <a:t> The model memorizes the training data instead of generalizing it to unseen data.</a:t>
            </a:r>
          </a:p>
          <a:p>
            <a:pPr>
              <a:buFont typeface="Arial" panose="020B0604020202020204" pitchFamily="34" charset="0"/>
              <a:buChar char="•"/>
            </a:pPr>
            <a:r>
              <a:rPr lang="en-US" b="1" dirty="0"/>
              <a:t>Underfitting:</a:t>
            </a:r>
            <a:r>
              <a:rPr lang="en-US" dirty="0"/>
              <a:t> The model is too simple to capture underlying patterns in the data.</a:t>
            </a:r>
          </a:p>
          <a:p>
            <a:pPr>
              <a:buFont typeface="Arial" panose="020B0604020202020204" pitchFamily="34" charset="0"/>
              <a:buChar char="•"/>
            </a:pPr>
            <a:endParaRPr lang="en-US" dirty="0"/>
          </a:p>
          <a:p>
            <a:pPr marL="186262" indent="0" algn="just">
              <a:buNone/>
            </a:pPr>
            <a:r>
              <a:rPr lang="en-US" dirty="0">
                <a:hlinkClick r:id="rId3"/>
              </a:rPr>
              <a:t>https://youtu.be/rEDzUT3ymw4?si=X5zo6Qg9mZh9vHM4</a:t>
            </a:r>
            <a:endParaRPr lang="en-US" dirty="0"/>
          </a:p>
          <a:p>
            <a:pPr marL="186262" indent="0" algn="just">
              <a:buNone/>
            </a:pPr>
            <a:endParaRPr lang="en-US" dirty="0"/>
          </a:p>
          <a:p>
            <a:pPr marL="186262" indent="0" algn="just">
              <a:buNone/>
            </a:pPr>
            <a:endParaRPr lang="en-US" dirty="0"/>
          </a:p>
          <a:p>
            <a:endParaRPr lang="en-US" dirty="0"/>
          </a:p>
        </p:txBody>
      </p:sp>
    </p:spTree>
    <p:extLst>
      <p:ext uri="{BB962C8B-B14F-4D97-AF65-F5344CB8AC3E}">
        <p14:creationId xmlns:p14="http://schemas.microsoft.com/office/powerpoint/2010/main" val="110198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1E148C-04B7-0D48-B540-35A42457FFF5}"/>
              </a:ext>
            </a:extLst>
          </p:cNvPr>
          <p:cNvSpPr>
            <a:spLocks noGrp="1"/>
          </p:cNvSpPr>
          <p:nvPr>
            <p:ph type="body" idx="1"/>
          </p:nvPr>
        </p:nvSpPr>
        <p:spPr/>
        <p:txBody>
          <a:bodyPr/>
          <a:lstStyle/>
          <a:p>
            <a:pPr marL="186262" indent="0">
              <a:buNone/>
            </a:pPr>
            <a:r>
              <a:rPr lang="en-US" dirty="0"/>
              <a:t>Neural networks are inspired by the structure and function of the human brain. They consist of layers of interconnected neurons, where each neuron performs a simple computation. The goal of training a neural network is to adjust the weights of these connections so that the network can accurately map inputs to outputs. This is achieved through a process called backpropagation, where the network learns by minimizing a loss function that measures the difference between the predicted and actual outputs. The optimization process involves calculating the gradient of the loss function with respect to each weight and updating the weights using an optimization algorithm like gradient descent. Over time, the network learns to make better predictions by iteratively adjusting its weights.</a:t>
            </a:r>
            <a:endParaRPr lang="en-IN" dirty="0"/>
          </a:p>
        </p:txBody>
      </p:sp>
    </p:spTree>
    <p:extLst>
      <p:ext uri="{BB962C8B-B14F-4D97-AF65-F5344CB8AC3E}">
        <p14:creationId xmlns:p14="http://schemas.microsoft.com/office/powerpoint/2010/main" val="150775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1E61-9D10-B58A-5F6E-CE7EFA745B2D}"/>
              </a:ext>
            </a:extLst>
          </p:cNvPr>
          <p:cNvSpPr>
            <a:spLocks noGrp="1"/>
          </p:cNvSpPr>
          <p:nvPr>
            <p:ph type="title"/>
          </p:nvPr>
        </p:nvSpPr>
        <p:spPr/>
        <p:txBody>
          <a:bodyPr/>
          <a:lstStyle/>
          <a:p>
            <a:r>
              <a:rPr lang="en-IN" b="1" dirty="0"/>
              <a:t>Techniques to Improve Training</a:t>
            </a:r>
            <a:br>
              <a:rPr lang="en-IN" b="1" dirty="0"/>
            </a:br>
            <a:endParaRPr lang="en-IN" dirty="0"/>
          </a:p>
        </p:txBody>
      </p:sp>
      <p:sp>
        <p:nvSpPr>
          <p:cNvPr id="3" name="Text Placeholder 2">
            <a:extLst>
              <a:ext uri="{FF2B5EF4-FFF2-40B4-BE49-F238E27FC236}">
                <a16:creationId xmlns:a16="http://schemas.microsoft.com/office/drawing/2014/main" id="{CF9FABD9-FECF-169E-0324-7647D02F954B}"/>
              </a:ext>
            </a:extLst>
          </p:cNvPr>
          <p:cNvSpPr>
            <a:spLocks noGrp="1"/>
          </p:cNvSpPr>
          <p:nvPr>
            <p:ph type="body" idx="1"/>
          </p:nvPr>
        </p:nvSpPr>
        <p:spPr/>
        <p:txBody>
          <a:bodyPr/>
          <a:lstStyle/>
          <a:p>
            <a:pPr>
              <a:buFont typeface="Arial" panose="020B0604020202020204" pitchFamily="34" charset="0"/>
              <a:buChar char="•"/>
            </a:pPr>
            <a:r>
              <a:rPr lang="en-IN" b="1" dirty="0"/>
              <a:t>Initialization Strategies:</a:t>
            </a:r>
            <a:endParaRPr lang="en-IN" dirty="0"/>
          </a:p>
          <a:p>
            <a:pPr marL="742950" lvl="1" indent="-285750">
              <a:buFont typeface="Arial" panose="020B0604020202020204" pitchFamily="34" charset="0"/>
              <a:buChar char="•"/>
            </a:pPr>
            <a:r>
              <a:rPr lang="en-IN" dirty="0"/>
              <a:t>Xavier Initialization: Scales weights to maintain variance across layers.</a:t>
            </a:r>
          </a:p>
          <a:p>
            <a:pPr marL="742950" lvl="1" indent="-285750">
              <a:buFont typeface="Arial" panose="020B0604020202020204" pitchFamily="34" charset="0"/>
              <a:buChar char="•"/>
            </a:pPr>
            <a:r>
              <a:rPr lang="en-IN" dirty="0"/>
              <a:t>He Initialization: Optimized for </a:t>
            </a:r>
            <a:r>
              <a:rPr lang="en-IN" dirty="0" err="1"/>
              <a:t>ReLU</a:t>
            </a:r>
            <a:r>
              <a:rPr lang="en-IN" dirty="0"/>
              <a:t> activations.</a:t>
            </a:r>
          </a:p>
          <a:p>
            <a:pPr>
              <a:buFont typeface="Arial" panose="020B0604020202020204" pitchFamily="34" charset="0"/>
              <a:buChar char="•"/>
            </a:pPr>
            <a:r>
              <a:rPr lang="en-IN" b="1" dirty="0"/>
              <a:t>Activation Functions:</a:t>
            </a:r>
            <a:endParaRPr lang="en-IN" dirty="0"/>
          </a:p>
          <a:p>
            <a:pPr marL="742950" lvl="1" indent="-285750">
              <a:buFont typeface="Arial" panose="020B0604020202020204" pitchFamily="34" charset="0"/>
              <a:buChar char="•"/>
            </a:pPr>
            <a:r>
              <a:rPr lang="en-IN" dirty="0" err="1"/>
              <a:t>ReLU</a:t>
            </a:r>
            <a:r>
              <a:rPr lang="en-IN" dirty="0"/>
              <a:t>: Efficient and mitigates vanishing gradients.</a:t>
            </a:r>
          </a:p>
          <a:p>
            <a:pPr marL="742950" lvl="1" indent="-285750">
              <a:buFont typeface="Arial" panose="020B0604020202020204" pitchFamily="34" charset="0"/>
              <a:buChar char="•"/>
            </a:pPr>
            <a:r>
              <a:rPr lang="en-IN" dirty="0"/>
              <a:t>Leaky </a:t>
            </a:r>
            <a:r>
              <a:rPr lang="en-IN" dirty="0" err="1"/>
              <a:t>ReLU</a:t>
            </a:r>
            <a:r>
              <a:rPr lang="en-IN" dirty="0"/>
              <a:t>: Allows small gradients for negative inputs.</a:t>
            </a:r>
          </a:p>
          <a:p>
            <a:pPr>
              <a:buFont typeface="Arial" panose="020B0604020202020204" pitchFamily="34" charset="0"/>
              <a:buChar char="•"/>
            </a:pPr>
            <a:r>
              <a:rPr lang="en-IN" b="1" dirty="0"/>
              <a:t>Batch Normalization:</a:t>
            </a:r>
            <a:r>
              <a:rPr lang="en-IN" dirty="0"/>
              <a:t> Normalizes intermediate outputs, stabilizing and accelerating training.</a:t>
            </a:r>
          </a:p>
          <a:p>
            <a:pPr>
              <a:buFont typeface="Arial" panose="020B0604020202020204" pitchFamily="34" charset="0"/>
              <a:buChar char="•"/>
            </a:pPr>
            <a:r>
              <a:rPr lang="en-IN" b="1" dirty="0"/>
              <a:t>Optimizers:</a:t>
            </a:r>
            <a:endParaRPr lang="en-IN" dirty="0"/>
          </a:p>
          <a:p>
            <a:pPr marL="742950" lvl="1" indent="-285750">
              <a:buFont typeface="Arial" panose="020B0604020202020204" pitchFamily="34" charset="0"/>
              <a:buChar char="•"/>
            </a:pPr>
            <a:r>
              <a:rPr lang="en-IN" dirty="0"/>
              <a:t>SGD: Basic gradient descent method.</a:t>
            </a:r>
          </a:p>
          <a:p>
            <a:pPr marL="742950" lvl="1" indent="-285750">
              <a:buFont typeface="Arial" panose="020B0604020202020204" pitchFamily="34" charset="0"/>
              <a:buChar char="•"/>
            </a:pPr>
            <a:r>
              <a:rPr lang="en-IN" dirty="0"/>
              <a:t>Adam: Combines momentum and adaptive learning rates.</a:t>
            </a:r>
          </a:p>
          <a:p>
            <a:pPr marL="742950" lvl="1" indent="-285750">
              <a:buFont typeface="Arial" panose="020B0604020202020204" pitchFamily="34" charset="0"/>
              <a:buChar char="•"/>
            </a:pPr>
            <a:r>
              <a:rPr lang="en-IN" dirty="0"/>
              <a:t>RMSprop: Scales learning rates based on recent gradients.</a:t>
            </a:r>
          </a:p>
          <a:p>
            <a:pPr>
              <a:buFont typeface="Arial" panose="020B0604020202020204" pitchFamily="34" charset="0"/>
              <a:buChar char="•"/>
            </a:pPr>
            <a:r>
              <a:rPr lang="en-IN" b="1" dirty="0"/>
              <a:t>Regularization Methods:</a:t>
            </a:r>
            <a:endParaRPr lang="en-IN" dirty="0"/>
          </a:p>
          <a:p>
            <a:pPr marL="742950" lvl="1" indent="-285750">
              <a:buFont typeface="Arial" panose="020B0604020202020204" pitchFamily="34" charset="0"/>
              <a:buChar char="•"/>
            </a:pPr>
            <a:r>
              <a:rPr lang="en-IN" dirty="0"/>
              <a:t>L1/L2 Regularization: Penalizes large weights.</a:t>
            </a:r>
          </a:p>
          <a:p>
            <a:pPr marL="742950" lvl="1" indent="-285750">
              <a:buFont typeface="Arial" panose="020B0604020202020204" pitchFamily="34" charset="0"/>
              <a:buChar char="•"/>
            </a:pPr>
            <a:r>
              <a:rPr lang="en-IN" dirty="0"/>
              <a:t>Dropout: Randomly deactivates neurons to prevent overfitting.</a:t>
            </a:r>
          </a:p>
          <a:p>
            <a:endParaRPr lang="en-IN" dirty="0"/>
          </a:p>
        </p:txBody>
      </p:sp>
    </p:spTree>
    <p:extLst>
      <p:ext uri="{BB962C8B-B14F-4D97-AF65-F5344CB8AC3E}">
        <p14:creationId xmlns:p14="http://schemas.microsoft.com/office/powerpoint/2010/main" val="1433155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48FD-C760-34BC-A963-81500DDB6193}"/>
              </a:ext>
            </a:extLst>
          </p:cNvPr>
          <p:cNvSpPr>
            <a:spLocks noGrp="1"/>
          </p:cNvSpPr>
          <p:nvPr>
            <p:ph type="title"/>
          </p:nvPr>
        </p:nvSpPr>
        <p:spPr/>
        <p:txBody>
          <a:bodyPr/>
          <a:lstStyle/>
          <a:p>
            <a:r>
              <a:rPr lang="en-US" dirty="0"/>
              <a:t>Key Figures in the field</a:t>
            </a:r>
            <a:endParaRPr lang="en-IN" dirty="0"/>
          </a:p>
        </p:txBody>
      </p:sp>
      <p:sp>
        <p:nvSpPr>
          <p:cNvPr id="3" name="Text Placeholder 2">
            <a:extLst>
              <a:ext uri="{FF2B5EF4-FFF2-40B4-BE49-F238E27FC236}">
                <a16:creationId xmlns:a16="http://schemas.microsoft.com/office/drawing/2014/main" id="{AC4D3922-DDFE-F516-036D-5B9EB2200A86}"/>
              </a:ext>
            </a:extLst>
          </p:cNvPr>
          <p:cNvSpPr>
            <a:spLocks noGrp="1"/>
          </p:cNvSpPr>
          <p:nvPr>
            <p:ph type="body" idx="1"/>
          </p:nvPr>
        </p:nvSpPr>
        <p:spPr/>
        <p:txBody>
          <a:bodyPr/>
          <a:lstStyle/>
          <a:p>
            <a:pPr>
              <a:buFont typeface="Arial" panose="020B0604020202020204" pitchFamily="34" charset="0"/>
              <a:buChar char="•"/>
            </a:pPr>
            <a:r>
              <a:rPr lang="en-US" dirty="0"/>
              <a:t>Geoffrey Hinton: Often referred to as the "Godfather of Deep Learning," Hinton's work on backpropagation and dropout has been foundational in the field. His research has enabled the training of deep neural networks, which were previously thought to be untrainable.</a:t>
            </a:r>
          </a:p>
          <a:p>
            <a:pPr>
              <a:buFont typeface="Arial" panose="020B0604020202020204" pitchFamily="34" charset="0"/>
              <a:buChar char="•"/>
            </a:pPr>
            <a:endParaRPr lang="en-US" dirty="0"/>
          </a:p>
          <a:p>
            <a:pPr>
              <a:buFont typeface="Arial" panose="020B0604020202020204" pitchFamily="34" charset="0"/>
              <a:buChar char="•"/>
            </a:pPr>
            <a:r>
              <a:rPr lang="en-US" dirty="0"/>
              <a:t>Yoshua Bengio: Bengio has made significant contributions to understanding sequence modeling and unsupervised learning. His work on attention mechanisms and generative models has been instrumental in advancing natural language processing and other areas of AI.</a:t>
            </a:r>
          </a:p>
          <a:p>
            <a:pPr>
              <a:buFont typeface="Arial" panose="020B0604020202020204" pitchFamily="34" charset="0"/>
              <a:buChar char="•"/>
            </a:pPr>
            <a:endParaRPr lang="en-US" dirty="0"/>
          </a:p>
          <a:p>
            <a:pPr>
              <a:buFont typeface="Arial" panose="020B0604020202020204" pitchFamily="34" charset="0"/>
              <a:buChar char="•"/>
            </a:pPr>
            <a:r>
              <a:rPr lang="en-US" dirty="0"/>
              <a:t>Yann LeCun: LeCun is best known for developing convolutional neural networks (CNNs), which are widely used in image recognition tasks. His work on efficient training algorithms like stochastic gradient descent (SGD) has also been crucial in making deep learning practical.</a:t>
            </a:r>
            <a:endParaRPr lang="en-IN" dirty="0"/>
          </a:p>
          <a:p>
            <a:endParaRPr lang="en-IN" dirty="0"/>
          </a:p>
        </p:txBody>
      </p:sp>
    </p:spTree>
    <p:extLst>
      <p:ext uri="{BB962C8B-B14F-4D97-AF65-F5344CB8AC3E}">
        <p14:creationId xmlns:p14="http://schemas.microsoft.com/office/powerpoint/2010/main" val="22116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A979-ADA3-F8CC-710C-00EBAC282FE2}"/>
              </a:ext>
            </a:extLst>
          </p:cNvPr>
          <p:cNvSpPr>
            <a:spLocks noGrp="1"/>
          </p:cNvSpPr>
          <p:nvPr>
            <p:ph type="title"/>
          </p:nvPr>
        </p:nvSpPr>
        <p:spPr/>
        <p:txBody>
          <a:bodyPr/>
          <a:lstStyle/>
          <a:p>
            <a:r>
              <a:rPr lang="en-IN" dirty="0"/>
              <a:t>Key Terms to Define</a:t>
            </a:r>
          </a:p>
        </p:txBody>
      </p:sp>
      <p:sp>
        <p:nvSpPr>
          <p:cNvPr id="3" name="Text Placeholder 2">
            <a:extLst>
              <a:ext uri="{FF2B5EF4-FFF2-40B4-BE49-F238E27FC236}">
                <a16:creationId xmlns:a16="http://schemas.microsoft.com/office/drawing/2014/main" id="{35595EC7-0E49-E6EC-69AD-8D5548981D2E}"/>
              </a:ext>
            </a:extLst>
          </p:cNvPr>
          <p:cNvSpPr>
            <a:spLocks noGrp="1"/>
          </p:cNvSpPr>
          <p:nvPr>
            <p:ph type="body" idx="1"/>
          </p:nvPr>
        </p:nvSpPr>
        <p:spPr/>
        <p:txBody>
          <a:bodyPr/>
          <a:lstStyle/>
          <a:p>
            <a:r>
              <a:rPr lang="en-US" dirty="0"/>
              <a:t>Backpropagation: This is the core algorithm used to train neural networks. It involves computing the gradient of the loss function with respect to each weight by applying the chain rule of calculus. The gradients are then used to update the weights in the direction that minimizes the loss.</a:t>
            </a:r>
          </a:p>
          <a:p>
            <a:endParaRPr lang="en-US" dirty="0"/>
          </a:p>
          <a:p>
            <a:r>
              <a:rPr lang="en-US" dirty="0"/>
              <a:t>Gradient Descent: This is an optimization algorithm used to minimize the loss function. It works by iteratively adjusting the weights in the direction of the negative gradient. Variants like stochastic gradient descent (SGD) and mini-batch gradient descent are commonly used in practice.</a:t>
            </a:r>
          </a:p>
          <a:p>
            <a:endParaRPr lang="en-US" dirty="0"/>
          </a:p>
          <a:p>
            <a:r>
              <a:rPr lang="en-US" dirty="0"/>
              <a:t>Regularization: Regularization techniques are used to prevent overfitting by adding a penalty for complexity to the loss function. L1 regularization adds a penalty proportional to the absolute value of the weights, while L2 regularization adds a penalty proportional to the square of the weights. Dropout is another regularization technique that randomly deactivates neurons during training.</a:t>
            </a:r>
            <a:endParaRPr lang="en-IN" dirty="0"/>
          </a:p>
        </p:txBody>
      </p:sp>
    </p:spTree>
    <p:extLst>
      <p:ext uri="{BB962C8B-B14F-4D97-AF65-F5344CB8AC3E}">
        <p14:creationId xmlns:p14="http://schemas.microsoft.com/office/powerpoint/2010/main" val="2628263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BA9-4F47-601B-216B-8A140ECC3966}"/>
              </a:ext>
            </a:extLst>
          </p:cNvPr>
          <p:cNvSpPr>
            <a:spLocks noGrp="1"/>
          </p:cNvSpPr>
          <p:nvPr>
            <p:ph type="title"/>
          </p:nvPr>
        </p:nvSpPr>
        <p:spPr/>
        <p:txBody>
          <a:bodyPr/>
          <a:lstStyle/>
          <a:p>
            <a:r>
              <a:rPr lang="en-US" dirty="0"/>
              <a:t>Backpropagation, Step by Step/Gradient Descent/</a:t>
            </a:r>
            <a:endParaRPr lang="en-IN" dirty="0"/>
          </a:p>
        </p:txBody>
      </p:sp>
      <p:sp>
        <p:nvSpPr>
          <p:cNvPr id="3" name="Text Placeholder 2">
            <a:extLst>
              <a:ext uri="{FF2B5EF4-FFF2-40B4-BE49-F238E27FC236}">
                <a16:creationId xmlns:a16="http://schemas.microsoft.com/office/drawing/2014/main" id="{E3C68EDE-DDB9-8388-C55E-1C1254B5350E}"/>
              </a:ext>
            </a:extLst>
          </p:cNvPr>
          <p:cNvSpPr>
            <a:spLocks noGrp="1"/>
          </p:cNvSpPr>
          <p:nvPr>
            <p:ph type="body" idx="1"/>
          </p:nvPr>
        </p:nvSpPr>
        <p:spPr/>
        <p:txBody>
          <a:bodyPr/>
          <a:lstStyle/>
          <a:p>
            <a:pPr marL="203195" indent="0">
              <a:buNone/>
            </a:pPr>
            <a:r>
              <a:rPr lang="en-IN" dirty="0">
                <a:hlinkClick r:id="rId2"/>
              </a:rPr>
              <a:t>https://youtu.be/Ilg3gGewQ5U?si=O7aJRLnu8rBxUM0X</a:t>
            </a:r>
            <a:endParaRPr lang="en-IN" dirty="0"/>
          </a:p>
          <a:p>
            <a:pPr marL="203195" indent="0">
              <a:buNone/>
            </a:pPr>
            <a:endParaRPr lang="en-IN" dirty="0"/>
          </a:p>
          <a:p>
            <a:pPr marL="203195" indent="0">
              <a:buNone/>
            </a:pPr>
            <a:r>
              <a:rPr lang="en-IN" dirty="0">
                <a:hlinkClick r:id="rId3"/>
              </a:rPr>
              <a:t>https://youtu.be/IHZwWFHWa-w?si=gQG2WFNdn-0ZsQJ_</a:t>
            </a:r>
            <a:endParaRPr lang="en-IN" dirty="0"/>
          </a:p>
          <a:p>
            <a:pPr marL="203195" indent="0">
              <a:buNone/>
            </a:pPr>
            <a:endParaRPr lang="en-IN" dirty="0"/>
          </a:p>
          <a:p>
            <a:pPr marL="203195" indent="0">
              <a:buNone/>
            </a:pPr>
            <a:endParaRPr lang="en-IN" dirty="0"/>
          </a:p>
          <a:p>
            <a:pPr marL="203195" indent="0">
              <a:buNone/>
            </a:pPr>
            <a:endParaRPr lang="en-IN" dirty="0"/>
          </a:p>
          <a:p>
            <a:pPr marL="203195" indent="0">
              <a:buNone/>
            </a:pPr>
            <a:endParaRPr lang="en-IN" dirty="0"/>
          </a:p>
          <a:p>
            <a:pPr marL="203195" indent="0">
              <a:buNone/>
            </a:pPr>
            <a:endParaRPr lang="en-IN" dirty="0"/>
          </a:p>
          <a:p>
            <a:pPr marL="203195" indent="0">
              <a:buNone/>
            </a:pPr>
            <a:endParaRPr lang="en-IN" dirty="0"/>
          </a:p>
        </p:txBody>
      </p:sp>
    </p:spTree>
    <p:extLst>
      <p:ext uri="{BB962C8B-B14F-4D97-AF65-F5344CB8AC3E}">
        <p14:creationId xmlns:p14="http://schemas.microsoft.com/office/powerpoint/2010/main" val="249054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C6D1-B96D-5F62-DB4C-F5FB0E788A5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8A77111-9D3C-FFB1-5CD3-8124FD1D751F}"/>
              </a:ext>
            </a:extLst>
          </p:cNvPr>
          <p:cNvSpPr>
            <a:spLocks noGrp="1"/>
          </p:cNvSpPr>
          <p:nvPr>
            <p:ph type="body" idx="1"/>
          </p:nvPr>
        </p:nvSpPr>
        <p:spPr/>
        <p:txBody>
          <a:bodyPr/>
          <a:lstStyle/>
          <a:p>
            <a:endParaRPr lang="en-IN"/>
          </a:p>
        </p:txBody>
      </p:sp>
      <p:pic>
        <p:nvPicPr>
          <p:cNvPr id="5" name="Picture 4" descr="A diagram of a network&#10;&#10;AI-generated content may be incorrect.">
            <a:extLst>
              <a:ext uri="{FF2B5EF4-FFF2-40B4-BE49-F238E27FC236}">
                <a16:creationId xmlns:a16="http://schemas.microsoft.com/office/drawing/2014/main" id="{ED21B7A7-2A4C-379D-59F2-2AC3E9B0F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109282676"/>
      </p:ext>
    </p:extLst>
  </p:cSld>
  <p:clrMapOvr>
    <a:masterClrMapping/>
  </p:clrMapOvr>
</p:sld>
</file>

<file path=ppt/theme/theme1.xml><?xml version="1.0" encoding="utf-8"?>
<a:theme xmlns:a="http://schemas.openxmlformats.org/drawingml/2006/main" name="Design Inspiration Workshop by Slidesgo">
  <a:themeElements>
    <a:clrScheme name="Simple Light">
      <a:dk1>
        <a:srgbClr val="353334"/>
      </a:dk1>
      <a:lt1>
        <a:srgbClr val="FFFFF1"/>
      </a:lt1>
      <a:dk2>
        <a:srgbClr val="FFB903"/>
      </a:dk2>
      <a:lt2>
        <a:srgbClr val="079ED2"/>
      </a:lt2>
      <a:accent1>
        <a:srgbClr val="FD1485"/>
      </a:accent1>
      <a:accent2>
        <a:srgbClr val="FFFFFF"/>
      </a:accent2>
      <a:accent3>
        <a:srgbClr val="FFFFFF"/>
      </a:accent3>
      <a:accent4>
        <a:srgbClr val="FFFFFF"/>
      </a:accent4>
      <a:accent5>
        <a:srgbClr val="FFFFFF"/>
      </a:accent5>
      <a:accent6>
        <a:srgbClr val="FFFFFF"/>
      </a:accent6>
      <a:hlink>
        <a:srgbClr val="3533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Design Inspiration Workshop by Slidesgo</Template>
  <TotalTime>1062</TotalTime>
  <Words>1950</Words>
  <Application>Microsoft Office PowerPoint</Application>
  <PresentationFormat>Widescreen</PresentationFormat>
  <Paragraphs>162</Paragraphs>
  <Slides>23</Slides>
  <Notes>4</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23</vt:i4>
      </vt:variant>
    </vt:vector>
  </HeadingPairs>
  <TitlesOfParts>
    <vt:vector size="37" baseType="lpstr">
      <vt:lpstr>Aptos</vt:lpstr>
      <vt:lpstr>Arial</vt:lpstr>
      <vt:lpstr>Darker Grotesque SemiBold</vt:lpstr>
      <vt:lpstr>DM Sans</vt:lpstr>
      <vt:lpstr>Fjalla One</vt:lpstr>
      <vt:lpstr>Inter</vt:lpstr>
      <vt:lpstr>Mulish</vt:lpstr>
      <vt:lpstr>Mulish Medium</vt:lpstr>
      <vt:lpstr>Open Sans</vt:lpstr>
      <vt:lpstr>Proxima Nova</vt:lpstr>
      <vt:lpstr>Proxima Nova Semibold</vt:lpstr>
      <vt:lpstr>Roboto Condensed Light</vt:lpstr>
      <vt:lpstr>Design Inspiration Workshop by Slidesgo</vt:lpstr>
      <vt:lpstr>Slidesgo Final Pages</vt:lpstr>
      <vt:lpstr>Neural Network Training </vt:lpstr>
      <vt:lpstr>PowerPoint Presentation</vt:lpstr>
      <vt:lpstr>Introduction to Neural Network Training </vt:lpstr>
      <vt:lpstr>PowerPoint Presentation</vt:lpstr>
      <vt:lpstr>Techniques to Improve Training </vt:lpstr>
      <vt:lpstr>Key Figures in the field</vt:lpstr>
      <vt:lpstr>Key Terms to Define</vt:lpstr>
      <vt:lpstr>Backpropagation, Step by Step/Gradient Descent/</vt:lpstr>
      <vt:lpstr>PowerPoint Presentation</vt:lpstr>
      <vt:lpstr>Business Application - Early Detection of Breast Cancer</vt:lpstr>
      <vt:lpstr>Business Application/GitHub repository</vt:lpstr>
      <vt:lpstr>PowerPoint Presentation</vt:lpstr>
      <vt:lpstr>Business Use Case: Early Detection of Breast Cancer</vt:lpstr>
      <vt:lpstr>Solution: Neural Networks for Automated Diagnosis</vt:lpstr>
      <vt:lpstr> How It Works: Data Collection:</vt:lpstr>
      <vt:lpstr> Business Value: </vt:lpstr>
      <vt:lpstr>WHY THIS TECHNLOGY HAS POTENTIAL:</vt:lpstr>
      <vt:lpstr>Group Activity: Neural Network Debugging Challenge</vt:lpstr>
      <vt:lpstr>What You’ll do </vt:lpstr>
      <vt:lpstr>PowerPoint Presentation</vt:lpstr>
      <vt:lpstr>Key improvements to fix code</vt:lpstr>
      <vt:lpstr>Corrected version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Devarsh Patel</dc:creator>
  <cp:lastModifiedBy>Harsh Ranpura</cp:lastModifiedBy>
  <cp:revision>7</cp:revision>
  <dcterms:created xsi:type="dcterms:W3CDTF">2025-02-13T17:46:12Z</dcterms:created>
  <dcterms:modified xsi:type="dcterms:W3CDTF">2025-02-18T19:06:54Z</dcterms:modified>
</cp:coreProperties>
</file>